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5">
  <p:sldMasterIdLst>
    <p:sldMasterId id="2147484773" r:id="rId1"/>
    <p:sldMasterId id="2147484986" r:id="rId2"/>
  </p:sldMasterIdLst>
  <p:notesMasterIdLst>
    <p:notesMasterId r:id="rId29"/>
  </p:notesMasterIdLst>
  <p:handoutMasterIdLst>
    <p:handoutMasterId r:id="rId30"/>
  </p:handoutMasterIdLst>
  <p:sldIdLst>
    <p:sldId id="2206" r:id="rId3"/>
    <p:sldId id="2722" r:id="rId4"/>
    <p:sldId id="2727" r:id="rId5"/>
    <p:sldId id="2730" r:id="rId6"/>
    <p:sldId id="2726" r:id="rId7"/>
    <p:sldId id="2728" r:id="rId8"/>
    <p:sldId id="2731" r:id="rId9"/>
    <p:sldId id="2707" r:id="rId10"/>
    <p:sldId id="2725" r:id="rId11"/>
    <p:sldId id="2708" r:id="rId12"/>
    <p:sldId id="2387" r:id="rId13"/>
    <p:sldId id="2447" r:id="rId14"/>
    <p:sldId id="2605" r:id="rId15"/>
    <p:sldId id="2711" r:id="rId16"/>
    <p:sldId id="2720" r:id="rId17"/>
    <p:sldId id="2714" r:id="rId18"/>
    <p:sldId id="2709" r:id="rId19"/>
    <p:sldId id="2716" r:id="rId20"/>
    <p:sldId id="2723" r:id="rId21"/>
    <p:sldId id="2715" r:id="rId22"/>
    <p:sldId id="2717" r:id="rId23"/>
    <p:sldId id="2718" r:id="rId24"/>
    <p:sldId id="2729" r:id="rId25"/>
    <p:sldId id="2732" r:id="rId26"/>
    <p:sldId id="2733" r:id="rId27"/>
    <p:sldId id="2719" r:id="rId28"/>
  </p:sldIdLst>
  <p:sldSz cx="9144000" cy="6858000" type="screen4x3"/>
  <p:notesSz cx="7099300" cy="10234613"/>
  <p:custDataLst>
    <p:tags r:id="rId31"/>
  </p:custDataLst>
  <p:defaultTextStyle>
    <a:defPPr>
      <a:defRPr lang="zh-CN"/>
    </a:defPPr>
    <a:lvl1pPr algn="ctr" rtl="0" fontAlgn="base">
      <a:spcBef>
        <a:spcPct val="50000"/>
      </a:spcBef>
      <a:spcAft>
        <a:spcPct val="0"/>
      </a:spcAft>
      <a:defRPr sz="2400" kern="1200">
        <a:solidFill>
          <a:schemeClr val="tx1"/>
        </a:solidFill>
        <a:latin typeface="Times New Roman" charset="0"/>
        <a:ea typeface="宋体" charset="0"/>
        <a:cs typeface="宋体" charset="0"/>
      </a:defRPr>
    </a:lvl1pPr>
    <a:lvl2pPr marL="457200" algn="ctr" rtl="0" fontAlgn="base">
      <a:spcBef>
        <a:spcPct val="50000"/>
      </a:spcBef>
      <a:spcAft>
        <a:spcPct val="0"/>
      </a:spcAft>
      <a:defRPr sz="2400" kern="1200">
        <a:solidFill>
          <a:schemeClr val="tx1"/>
        </a:solidFill>
        <a:latin typeface="Times New Roman" charset="0"/>
        <a:ea typeface="宋体" charset="0"/>
        <a:cs typeface="宋体" charset="0"/>
      </a:defRPr>
    </a:lvl2pPr>
    <a:lvl3pPr marL="914400" algn="ctr" rtl="0" fontAlgn="base">
      <a:spcBef>
        <a:spcPct val="50000"/>
      </a:spcBef>
      <a:spcAft>
        <a:spcPct val="0"/>
      </a:spcAft>
      <a:defRPr sz="2400" kern="1200">
        <a:solidFill>
          <a:schemeClr val="tx1"/>
        </a:solidFill>
        <a:latin typeface="Times New Roman" charset="0"/>
        <a:ea typeface="宋体" charset="0"/>
        <a:cs typeface="宋体" charset="0"/>
      </a:defRPr>
    </a:lvl3pPr>
    <a:lvl4pPr marL="1371600" algn="ctr" rtl="0" fontAlgn="base">
      <a:spcBef>
        <a:spcPct val="50000"/>
      </a:spcBef>
      <a:spcAft>
        <a:spcPct val="0"/>
      </a:spcAft>
      <a:defRPr sz="2400" kern="1200">
        <a:solidFill>
          <a:schemeClr val="tx1"/>
        </a:solidFill>
        <a:latin typeface="Times New Roman" charset="0"/>
        <a:ea typeface="宋体" charset="0"/>
        <a:cs typeface="宋体" charset="0"/>
      </a:defRPr>
    </a:lvl4pPr>
    <a:lvl5pPr marL="1828800" algn="ctr" rtl="0" fontAlgn="base">
      <a:spcBef>
        <a:spcPct val="50000"/>
      </a:spcBef>
      <a:spcAft>
        <a:spcPct val="0"/>
      </a:spcAft>
      <a:defRPr sz="2400" kern="1200">
        <a:solidFill>
          <a:schemeClr val="tx1"/>
        </a:solidFill>
        <a:latin typeface="Times New Roman" charset="0"/>
        <a:ea typeface="宋体" charset="0"/>
        <a:cs typeface="宋体" charset="0"/>
      </a:defRPr>
    </a:lvl5pPr>
    <a:lvl6pPr marL="2286000" algn="l" defTabSz="457200" rtl="0" eaLnBrk="1" latinLnBrk="0" hangingPunct="1">
      <a:defRPr sz="2400" kern="1200">
        <a:solidFill>
          <a:schemeClr val="tx1"/>
        </a:solidFill>
        <a:latin typeface="Times New Roman" charset="0"/>
        <a:ea typeface="宋体" charset="0"/>
        <a:cs typeface="宋体" charset="0"/>
      </a:defRPr>
    </a:lvl6pPr>
    <a:lvl7pPr marL="2743200" algn="l" defTabSz="457200" rtl="0" eaLnBrk="1" latinLnBrk="0" hangingPunct="1">
      <a:defRPr sz="2400" kern="1200">
        <a:solidFill>
          <a:schemeClr val="tx1"/>
        </a:solidFill>
        <a:latin typeface="Times New Roman" charset="0"/>
        <a:ea typeface="宋体" charset="0"/>
        <a:cs typeface="宋体" charset="0"/>
      </a:defRPr>
    </a:lvl7pPr>
    <a:lvl8pPr marL="3200400" algn="l" defTabSz="457200" rtl="0" eaLnBrk="1" latinLnBrk="0" hangingPunct="1">
      <a:defRPr sz="2400" kern="1200">
        <a:solidFill>
          <a:schemeClr val="tx1"/>
        </a:solidFill>
        <a:latin typeface="Times New Roman" charset="0"/>
        <a:ea typeface="宋体" charset="0"/>
        <a:cs typeface="宋体" charset="0"/>
      </a:defRPr>
    </a:lvl8pPr>
    <a:lvl9pPr marL="3657600" algn="l" defTabSz="457200" rtl="0" eaLnBrk="1" latinLnBrk="0" hangingPunct="1">
      <a:defRPr sz="2400" kern="1200">
        <a:solidFill>
          <a:schemeClr val="tx1"/>
        </a:solidFill>
        <a:latin typeface="Times New Roman" charset="0"/>
        <a:ea typeface="宋体" charset="0"/>
        <a:cs typeface="宋体" charset="0"/>
      </a:defRPr>
    </a:lvl9pPr>
  </p:defaultTextStyle>
  <p:extLst>
    <p:ext uri="{EFAFB233-063F-42B5-8137-9DF3F51BA10A}">
      <p15:sldGuideLst xmlns:p15="http://schemas.microsoft.com/office/powerpoint/2012/main">
        <p15:guide id="1" orient="horz" pos="663">
          <p15:clr>
            <a:srgbClr val="A4A3A4"/>
          </p15:clr>
        </p15:guide>
        <p15:guide id="2" orient="horz" pos="1412">
          <p15:clr>
            <a:srgbClr val="A4A3A4"/>
          </p15:clr>
        </p15:guide>
        <p15:guide id="3" pos="181">
          <p15:clr>
            <a:srgbClr val="A4A3A4"/>
          </p15:clr>
        </p15:guide>
        <p15:guide id="4" pos="5556">
          <p15:clr>
            <a:srgbClr val="A4A3A4"/>
          </p15:clr>
        </p15:guide>
        <p15:guide id="5" pos="2903">
          <p15:clr>
            <a:srgbClr val="A4A3A4"/>
          </p15:clr>
        </p15:guide>
        <p15:guide id="6" orient="horz" pos="700">
          <p15:clr>
            <a:srgbClr val="A4A3A4"/>
          </p15:clr>
        </p15:guide>
        <p15:guide id="7" orient="horz" pos="4119">
          <p15:clr>
            <a:srgbClr val="A4A3A4"/>
          </p15:clr>
        </p15:guide>
        <p15:guide id="8" pos="311">
          <p15:clr>
            <a:srgbClr val="A4A3A4"/>
          </p15:clr>
        </p15:guide>
        <p15:guide id="9" pos="5501">
          <p15:clr>
            <a:srgbClr val="A4A3A4"/>
          </p15:clr>
        </p15:guide>
        <p15:guide id="10" orient="horz" pos="462">
          <p15:clr>
            <a:srgbClr val="A4A3A4"/>
          </p15:clr>
        </p15:guide>
        <p15:guide id="11" pos="77">
          <p15:clr>
            <a:srgbClr val="A4A3A4"/>
          </p15:clr>
        </p15:guide>
        <p15:guide id="12" pos="72">
          <p15:clr>
            <a:srgbClr val="A4A3A4"/>
          </p15:clr>
        </p15:guide>
        <p15:guide id="13" orient="horz" pos="2">
          <p15:clr>
            <a:srgbClr val="A4A3A4"/>
          </p15:clr>
        </p15:guide>
        <p15:guide id="14" pos="807">
          <p15:clr>
            <a:srgbClr val="A4A3A4"/>
          </p15:clr>
        </p15:guide>
        <p15:guide id="15" pos="1463">
          <p15:clr>
            <a:srgbClr val="A4A3A4"/>
          </p15:clr>
        </p15:guide>
        <p15:guide id="16" pos="2079">
          <p15:clr>
            <a:srgbClr val="A4A3A4"/>
          </p15:clr>
        </p15:guide>
        <p15:guide id="17" pos="2714">
          <p15:clr>
            <a:srgbClr val="A4A3A4"/>
          </p15:clr>
        </p15:guide>
        <p15:guide id="18" pos="3370">
          <p15:clr>
            <a:srgbClr val="A4A3A4"/>
          </p15:clr>
        </p15:guide>
        <p15:guide id="19" pos="3985">
          <p15:clr>
            <a:srgbClr val="A4A3A4"/>
          </p15:clr>
        </p15:guide>
        <p15:guide id="20" pos="4631">
          <p15:clr>
            <a:srgbClr val="A4A3A4"/>
          </p15:clr>
        </p15:guide>
        <p15:guide id="21" orient="horz" pos="581">
          <p15:clr>
            <a:srgbClr val="A4A3A4"/>
          </p15:clr>
        </p15:guide>
        <p15:guide id="22" orient="horz" pos="3230">
          <p15:clr>
            <a:srgbClr val="A4A3A4"/>
          </p15:clr>
        </p15:guide>
        <p15:guide id="23" orient="horz" pos="1230">
          <p15:clr>
            <a:srgbClr val="A4A3A4"/>
          </p15:clr>
        </p15:guide>
        <p15:guide id="24" orient="horz">
          <p15:clr>
            <a:srgbClr val="A4A3A4"/>
          </p15:clr>
        </p15:guide>
        <p15:guide id="25" orient="horz" pos="1450">
          <p15:clr>
            <a:srgbClr val="A4A3A4"/>
          </p15:clr>
        </p15:guide>
        <p15:guide id="26" pos="281">
          <p15:clr>
            <a:srgbClr val="A4A3A4"/>
          </p15:clr>
        </p15:guide>
        <p15:guide id="27" orient="horz" pos="3095">
          <p15:clr>
            <a:srgbClr val="A4A3A4"/>
          </p15:clr>
        </p15:guide>
        <p15:guide id="28" orient="horz" pos="2372">
          <p15:clr>
            <a:srgbClr val="A4A3A4"/>
          </p15:clr>
        </p15:guide>
        <p15:guide id="29" orient="horz" pos="4159">
          <p15:clr>
            <a:srgbClr val="A4A3A4"/>
          </p15:clr>
        </p15:guide>
        <p15:guide id="30" pos="313">
          <p15:clr>
            <a:srgbClr val="A4A3A4"/>
          </p15:clr>
        </p15:guide>
        <p15:guide id="31" pos="1655">
          <p15:clr>
            <a:srgbClr val="A4A3A4"/>
          </p15:clr>
        </p15:guide>
        <p15:guide id="32" pos="5727">
          <p15:clr>
            <a:srgbClr val="A4A3A4"/>
          </p15:clr>
        </p15:guide>
        <p15:guide id="33" orient="horz" pos="632">
          <p15:clr>
            <a:srgbClr val="A4A3A4"/>
          </p15:clr>
        </p15:guide>
        <p15:guide id="34" orient="horz" pos="1461">
          <p15:clr>
            <a:srgbClr val="A4A3A4"/>
          </p15:clr>
        </p15:guide>
        <p15:guide id="35" orient="horz" pos="2262">
          <p15:clr>
            <a:srgbClr val="A4A3A4"/>
          </p15:clr>
        </p15:guide>
        <p15:guide id="36" orient="horz" pos="3072">
          <p15:clr>
            <a:srgbClr val="A4A3A4"/>
          </p15:clr>
        </p15:guide>
        <p15:guide id="37" pos="765">
          <p15:clr>
            <a:srgbClr val="A4A3A4"/>
          </p15:clr>
        </p15:guide>
        <p15:guide id="38" pos="5580">
          <p15:clr>
            <a:srgbClr val="A4A3A4"/>
          </p15:clr>
        </p15:guide>
        <p15:guide id="39" pos="5039">
          <p15:clr>
            <a:srgbClr val="A4A3A4"/>
          </p15:clr>
        </p15:guide>
        <p15:guide id="40" orient="horz" pos="621">
          <p15:clr>
            <a:srgbClr val="A4A3A4"/>
          </p15:clr>
        </p15:guide>
        <p15:guide id="41" orient="horz" pos="38">
          <p15:clr>
            <a:srgbClr val="A4A3A4"/>
          </p15:clr>
        </p15:guide>
        <p15:guide id="42" orient="horz" pos="4319">
          <p15:clr>
            <a:srgbClr val="A4A3A4"/>
          </p15:clr>
        </p15:guide>
        <p15:guide id="43" orient="horz" pos="39">
          <p15:clr>
            <a:srgbClr val="A4A3A4"/>
          </p15:clr>
        </p15:guide>
        <p15:guide id="44" pos="3367">
          <p15:clr>
            <a:srgbClr val="A4A3A4"/>
          </p15:clr>
        </p15:guide>
        <p15:guide id="45" pos="4655">
          <p15:clr>
            <a:srgbClr val="A4A3A4"/>
          </p15:clr>
        </p15:guide>
        <p15:guide id="46" orient="horz" pos="1">
          <p15:clr>
            <a:srgbClr val="A4A3A4"/>
          </p15:clr>
        </p15:guide>
        <p15:guide id="47" orient="horz" pos="4067">
          <p15:clr>
            <a:srgbClr val="A4A3A4"/>
          </p15:clr>
        </p15:guide>
        <p15:guide id="48" orient="horz" pos="601">
          <p15:clr>
            <a:srgbClr val="A4A3A4"/>
          </p15:clr>
        </p15:guide>
        <p15:guide id="49" pos="149">
          <p15:clr>
            <a:srgbClr val="A4A3A4"/>
          </p15:clr>
        </p15:guide>
        <p15:guide id="50" pos="5589">
          <p15:clr>
            <a:srgbClr val="A4A3A4"/>
          </p15:clr>
        </p15:guide>
        <p15:guide id="51" pos="3227">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ffice316" initials="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A81FF"/>
    <a:srgbClr val="00B050"/>
    <a:srgbClr val="FF00DF"/>
    <a:srgbClr val="C3E8CC"/>
    <a:srgbClr val="FF00FF"/>
    <a:srgbClr val="269FA0"/>
    <a:srgbClr val="FFC000"/>
    <a:srgbClr val="333399"/>
    <a:srgbClr val="0000CC"/>
    <a:srgbClr val="950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C3070D-11CF-AE49-8265-04BAC7D4B97D}" v="3" dt="2023-08-27T01:05:35.23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5360" autoAdjust="0"/>
  </p:normalViewPr>
  <p:slideViewPr>
    <p:cSldViewPr snapToGrid="0">
      <p:cViewPr>
        <p:scale>
          <a:sx n="201" d="100"/>
          <a:sy n="201" d="100"/>
        </p:scale>
        <p:origin x="3048" y="448"/>
      </p:cViewPr>
      <p:guideLst>
        <p:guide orient="horz" pos="663"/>
        <p:guide orient="horz" pos="1412"/>
        <p:guide pos="181"/>
        <p:guide pos="5556"/>
        <p:guide pos="2903"/>
        <p:guide orient="horz" pos="700"/>
        <p:guide orient="horz" pos="4119"/>
        <p:guide pos="311"/>
        <p:guide pos="5501"/>
        <p:guide orient="horz" pos="462"/>
        <p:guide pos="77"/>
        <p:guide pos="72"/>
        <p:guide orient="horz" pos="2"/>
        <p:guide pos="807"/>
        <p:guide pos="1463"/>
        <p:guide pos="2079"/>
        <p:guide pos="2714"/>
        <p:guide pos="3370"/>
        <p:guide pos="3985"/>
        <p:guide pos="4631"/>
        <p:guide orient="horz" pos="581"/>
        <p:guide orient="horz" pos="3230"/>
        <p:guide orient="horz" pos="1230"/>
        <p:guide orient="horz"/>
        <p:guide orient="horz" pos="1450"/>
        <p:guide pos="281"/>
        <p:guide orient="horz" pos="3095"/>
        <p:guide orient="horz" pos="2372"/>
        <p:guide orient="horz" pos="4159"/>
        <p:guide pos="313"/>
        <p:guide pos="1655"/>
        <p:guide pos="5727"/>
        <p:guide orient="horz" pos="632"/>
        <p:guide orient="horz" pos="1461"/>
        <p:guide orient="horz" pos="2262"/>
        <p:guide orient="horz" pos="3072"/>
        <p:guide pos="765"/>
        <p:guide pos="5580"/>
        <p:guide pos="5039"/>
        <p:guide orient="horz" pos="621"/>
        <p:guide orient="horz" pos="38"/>
        <p:guide orient="horz" pos="4319"/>
        <p:guide orient="horz" pos="39"/>
        <p:guide pos="3367"/>
        <p:guide pos="4655"/>
        <p:guide orient="horz" pos="1"/>
        <p:guide orient="horz" pos="4067"/>
        <p:guide orient="horz" pos="601"/>
        <p:guide pos="149"/>
        <p:guide pos="5589"/>
        <p:guide pos="3227"/>
      </p:guideLst>
    </p:cSldViewPr>
  </p:slideViewPr>
  <p:outlineViewPr>
    <p:cViewPr>
      <p:scale>
        <a:sx n="33" d="100"/>
        <a:sy n="33" d="100"/>
      </p:scale>
      <p:origin x="0" y="-102"/>
    </p:cViewPr>
  </p:outlineViewPr>
  <p:notesTextViewPr>
    <p:cViewPr>
      <p:scale>
        <a:sx n="200" d="100"/>
        <a:sy n="200" d="100"/>
      </p:scale>
      <p:origin x="0" y="0"/>
    </p:cViewPr>
  </p:notesTextViewPr>
  <p:sorterViewPr>
    <p:cViewPr>
      <p:scale>
        <a:sx n="50" d="100"/>
        <a:sy n="50" d="100"/>
      </p:scale>
      <p:origin x="0" y="1344"/>
    </p:cViewPr>
  </p:sorterViewPr>
  <p:notesViewPr>
    <p:cSldViewPr snapToGrid="0">
      <p:cViewPr varScale="1">
        <p:scale>
          <a:sx n="49" d="100"/>
          <a:sy n="49" d="100"/>
        </p:scale>
        <p:origin x="2952" y="54"/>
      </p:cViewPr>
      <p:guideLst>
        <p:guide orient="horz" pos="3224"/>
        <p:guide pos="2237"/>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Luo" userId="82312ee5779919a4" providerId="LiveId" clId="{C5C3070D-11CF-AE49-8265-04BAC7D4B97D}"/>
    <pc:docChg chg="undo custSel modSld sldOrd">
      <pc:chgData name="Xin Luo" userId="82312ee5779919a4" providerId="LiveId" clId="{C5C3070D-11CF-AE49-8265-04BAC7D4B97D}" dt="2023-08-27T02:35:15.631" v="244" actId="20577"/>
      <pc:docMkLst>
        <pc:docMk/>
      </pc:docMkLst>
      <pc:sldChg chg="modSp mod">
        <pc:chgData name="Xin Luo" userId="82312ee5779919a4" providerId="LiveId" clId="{C5C3070D-11CF-AE49-8265-04BAC7D4B97D}" dt="2023-08-27T01:06:50.260" v="242" actId="20577"/>
        <pc:sldMkLst>
          <pc:docMk/>
          <pc:sldMk cId="1602808061" sldId="2707"/>
        </pc:sldMkLst>
        <pc:spChg chg="mod">
          <ac:chgData name="Xin Luo" userId="82312ee5779919a4" providerId="LiveId" clId="{C5C3070D-11CF-AE49-8265-04BAC7D4B97D}" dt="2023-08-27T01:06:50.260" v="242" actId="20577"/>
          <ac:spMkLst>
            <pc:docMk/>
            <pc:sldMk cId="1602808061" sldId="2707"/>
            <ac:spMk id="2" creationId="{631AADB6-C88A-D817-4683-FC087E4E240F}"/>
          </ac:spMkLst>
        </pc:spChg>
      </pc:sldChg>
      <pc:sldChg chg="modSp mod ord">
        <pc:chgData name="Xin Luo" userId="82312ee5779919a4" providerId="LiveId" clId="{C5C3070D-11CF-AE49-8265-04BAC7D4B97D}" dt="2023-08-26T08:46:16.447" v="71" actId="20577"/>
        <pc:sldMkLst>
          <pc:docMk/>
          <pc:sldMk cId="2744383376" sldId="2711"/>
        </pc:sldMkLst>
        <pc:spChg chg="mod">
          <ac:chgData name="Xin Luo" userId="82312ee5779919a4" providerId="LiveId" clId="{C5C3070D-11CF-AE49-8265-04BAC7D4B97D}" dt="2023-08-26T08:46:16.447" v="71" actId="20577"/>
          <ac:spMkLst>
            <pc:docMk/>
            <pc:sldMk cId="2744383376" sldId="2711"/>
            <ac:spMk id="2" creationId="{631AADB6-C88A-D817-4683-FC087E4E240F}"/>
          </ac:spMkLst>
        </pc:spChg>
      </pc:sldChg>
      <pc:sldChg chg="modSp mod">
        <pc:chgData name="Xin Luo" userId="82312ee5779919a4" providerId="LiveId" clId="{C5C3070D-11CF-AE49-8265-04BAC7D4B97D}" dt="2023-08-26T08:46:19.963" v="73" actId="20577"/>
        <pc:sldMkLst>
          <pc:docMk/>
          <pc:sldMk cId="280619949" sldId="2714"/>
        </pc:sldMkLst>
        <pc:spChg chg="mod">
          <ac:chgData name="Xin Luo" userId="82312ee5779919a4" providerId="LiveId" clId="{C5C3070D-11CF-AE49-8265-04BAC7D4B97D}" dt="2023-08-26T08:46:19.963" v="73" actId="20577"/>
          <ac:spMkLst>
            <pc:docMk/>
            <pc:sldMk cId="280619949" sldId="2714"/>
            <ac:spMk id="2" creationId="{631AADB6-C88A-D817-4683-FC087E4E240F}"/>
          </ac:spMkLst>
        </pc:spChg>
        <pc:spChg chg="mod">
          <ac:chgData name="Xin Luo" userId="82312ee5779919a4" providerId="LiveId" clId="{C5C3070D-11CF-AE49-8265-04BAC7D4B97D}" dt="2023-08-26T08:43:06.368" v="68" actId="20577"/>
          <ac:spMkLst>
            <pc:docMk/>
            <pc:sldMk cId="280619949" sldId="2714"/>
            <ac:spMk id="17" creationId="{9E05FFCA-3371-AF5C-381D-71D984055F5A}"/>
          </ac:spMkLst>
        </pc:spChg>
      </pc:sldChg>
      <pc:sldChg chg="modSp mod">
        <pc:chgData name="Xin Luo" userId="82312ee5779919a4" providerId="LiveId" clId="{C5C3070D-11CF-AE49-8265-04BAC7D4B97D}" dt="2023-08-26T08:57:53.756" v="93" actId="20577"/>
        <pc:sldMkLst>
          <pc:docMk/>
          <pc:sldMk cId="3026715585" sldId="2716"/>
        </pc:sldMkLst>
        <pc:spChg chg="mod">
          <ac:chgData name="Xin Luo" userId="82312ee5779919a4" providerId="LiveId" clId="{C5C3070D-11CF-AE49-8265-04BAC7D4B97D}" dt="2023-08-26T08:57:53.756" v="93" actId="20577"/>
          <ac:spMkLst>
            <pc:docMk/>
            <pc:sldMk cId="3026715585" sldId="2716"/>
            <ac:spMk id="4" creationId="{B31A8325-31D8-6F06-6D89-E39763C56875}"/>
          </ac:spMkLst>
        </pc:spChg>
      </pc:sldChg>
      <pc:sldChg chg="addSp delSp modSp mod ord">
        <pc:chgData name="Xin Luo" userId="82312ee5779919a4" providerId="LiveId" clId="{C5C3070D-11CF-AE49-8265-04BAC7D4B97D}" dt="2023-08-26T08:54:21.066" v="79" actId="1076"/>
        <pc:sldMkLst>
          <pc:docMk/>
          <pc:sldMk cId="3480831675" sldId="2720"/>
        </pc:sldMkLst>
        <pc:spChg chg="mod">
          <ac:chgData name="Xin Luo" userId="82312ee5779919a4" providerId="LiveId" clId="{C5C3070D-11CF-AE49-8265-04BAC7D4B97D}" dt="2023-08-26T08:54:21.066" v="79" actId="1076"/>
          <ac:spMkLst>
            <pc:docMk/>
            <pc:sldMk cId="3480831675" sldId="2720"/>
            <ac:spMk id="2" creationId="{631AADB6-C88A-D817-4683-FC087E4E240F}"/>
          </ac:spMkLst>
        </pc:spChg>
        <pc:spChg chg="add del mod">
          <ac:chgData name="Xin Luo" userId="82312ee5779919a4" providerId="LiveId" clId="{C5C3070D-11CF-AE49-8265-04BAC7D4B97D}" dt="2023-08-26T08:51:22.121" v="77"/>
          <ac:spMkLst>
            <pc:docMk/>
            <pc:sldMk cId="3480831675" sldId="2720"/>
            <ac:spMk id="7" creationId="{954A5EDB-F053-24D8-E714-D4E522128E2C}"/>
          </ac:spMkLst>
        </pc:spChg>
      </pc:sldChg>
      <pc:sldChg chg="modSp mod">
        <pc:chgData name="Xin Luo" userId="82312ee5779919a4" providerId="LiveId" clId="{C5C3070D-11CF-AE49-8265-04BAC7D4B97D}" dt="2023-08-26T09:06:07.111" v="97"/>
        <pc:sldMkLst>
          <pc:docMk/>
          <pc:sldMk cId="769179569" sldId="2723"/>
        </pc:sldMkLst>
        <pc:spChg chg="mod">
          <ac:chgData name="Xin Luo" userId="82312ee5779919a4" providerId="LiveId" clId="{C5C3070D-11CF-AE49-8265-04BAC7D4B97D}" dt="2023-08-26T09:06:07.111" v="97"/>
          <ac:spMkLst>
            <pc:docMk/>
            <pc:sldMk cId="769179569" sldId="2723"/>
            <ac:spMk id="17" creationId="{9E05FFCA-3371-AF5C-381D-71D984055F5A}"/>
          </ac:spMkLst>
        </pc:spChg>
      </pc:sldChg>
      <pc:sldChg chg="modSp mod">
        <pc:chgData name="Xin Luo" userId="82312ee5779919a4" providerId="LiveId" clId="{C5C3070D-11CF-AE49-8265-04BAC7D4B97D}" dt="2023-08-27T00:54:14.796" v="102" actId="20577"/>
        <pc:sldMkLst>
          <pc:docMk/>
          <pc:sldMk cId="623131075" sldId="2727"/>
        </pc:sldMkLst>
        <pc:spChg chg="mod">
          <ac:chgData name="Xin Luo" userId="82312ee5779919a4" providerId="LiveId" clId="{C5C3070D-11CF-AE49-8265-04BAC7D4B97D}" dt="2023-08-27T00:54:14.796" v="102" actId="20577"/>
          <ac:spMkLst>
            <pc:docMk/>
            <pc:sldMk cId="623131075" sldId="2727"/>
            <ac:spMk id="17" creationId="{9E05FFCA-3371-AF5C-381D-71D984055F5A}"/>
          </ac:spMkLst>
        </pc:spChg>
      </pc:sldChg>
      <pc:sldChg chg="modSp mod">
        <pc:chgData name="Xin Luo" userId="82312ee5779919a4" providerId="LiveId" clId="{C5C3070D-11CF-AE49-8265-04BAC7D4B97D}" dt="2023-08-27T01:00:45.076" v="110" actId="20577"/>
        <pc:sldMkLst>
          <pc:docMk/>
          <pc:sldMk cId="1683372320" sldId="2728"/>
        </pc:sldMkLst>
        <pc:spChg chg="mod">
          <ac:chgData name="Xin Luo" userId="82312ee5779919a4" providerId="LiveId" clId="{C5C3070D-11CF-AE49-8265-04BAC7D4B97D}" dt="2023-08-27T01:00:45.076" v="110" actId="20577"/>
          <ac:spMkLst>
            <pc:docMk/>
            <pc:sldMk cId="1683372320" sldId="2728"/>
            <ac:spMk id="6" creationId="{2CCD6DA1-1437-AB5B-BCA8-405D548B2FB8}"/>
          </ac:spMkLst>
        </pc:spChg>
      </pc:sldChg>
      <pc:sldChg chg="modSp mod">
        <pc:chgData name="Xin Luo" userId="82312ee5779919a4" providerId="LiveId" clId="{C5C3070D-11CF-AE49-8265-04BAC7D4B97D}" dt="2023-08-27T02:35:15.631" v="244" actId="20577"/>
        <pc:sldMkLst>
          <pc:docMk/>
          <pc:sldMk cId="240261692" sldId="2729"/>
        </pc:sldMkLst>
        <pc:spChg chg="mod">
          <ac:chgData name="Xin Luo" userId="82312ee5779919a4" providerId="LiveId" clId="{C5C3070D-11CF-AE49-8265-04BAC7D4B97D}" dt="2023-08-27T02:35:15.631" v="244" actId="20577"/>
          <ac:spMkLst>
            <pc:docMk/>
            <pc:sldMk cId="240261692" sldId="2729"/>
            <ac:spMk id="5" creationId="{FCD10A89-5E0E-5D73-1D4F-9E11D943B29C}"/>
          </ac:spMkLst>
        </pc:spChg>
      </pc:sldChg>
      <pc:sldChg chg="addSp delSp modSp mod">
        <pc:chgData name="Xin Luo" userId="82312ee5779919a4" providerId="LiveId" clId="{C5C3070D-11CF-AE49-8265-04BAC7D4B97D}" dt="2023-08-27T01:05:38.414" v="213"/>
        <pc:sldMkLst>
          <pc:docMk/>
          <pc:sldMk cId="3309691984" sldId="2731"/>
        </pc:sldMkLst>
        <pc:spChg chg="add del mod">
          <ac:chgData name="Xin Luo" userId="82312ee5779919a4" providerId="LiveId" clId="{C5C3070D-11CF-AE49-8265-04BAC7D4B97D}" dt="2023-08-27T01:05:38.414" v="213"/>
          <ac:spMkLst>
            <pc:docMk/>
            <pc:sldMk cId="3309691984" sldId="2731"/>
            <ac:spMk id="2" creationId="{F4794357-2E85-F063-C2BA-DDC043502CF9}"/>
          </ac:spMkLst>
        </pc:spChg>
        <pc:spChg chg="add del mod">
          <ac:chgData name="Xin Luo" userId="82312ee5779919a4" providerId="LiveId" clId="{C5C3070D-11CF-AE49-8265-04BAC7D4B97D}" dt="2023-08-27T01:04:38.536" v="193" actId="1076"/>
          <ac:spMkLst>
            <pc:docMk/>
            <pc:sldMk cId="3309691984" sldId="2731"/>
            <ac:spMk id="5" creationId="{1B0BE935-AC9C-D1EE-AD6A-7C386013DA7C}"/>
          </ac:spMkLst>
        </pc:spChg>
        <pc:spChg chg="mod">
          <ac:chgData name="Xin Luo" userId="82312ee5779919a4" providerId="LiveId" clId="{C5C3070D-11CF-AE49-8265-04BAC7D4B97D}" dt="2023-08-27T01:04:53.424" v="200" actId="1037"/>
          <ac:spMkLst>
            <pc:docMk/>
            <pc:sldMk cId="3309691984" sldId="2731"/>
            <ac:spMk id="6" creationId="{33F109D0-AAA1-7AD3-B10D-6934C5844CDF}"/>
          </ac:spMkLst>
        </pc:spChg>
        <pc:spChg chg="mod">
          <ac:chgData name="Xin Luo" userId="82312ee5779919a4" providerId="LiveId" clId="{C5C3070D-11CF-AE49-8265-04BAC7D4B97D}" dt="2023-08-27T01:04:49.184" v="195" actId="1076"/>
          <ac:spMkLst>
            <pc:docMk/>
            <pc:sldMk cId="3309691984" sldId="2731"/>
            <ac:spMk id="7" creationId="{30E99D8D-10A9-408E-D876-09FB0C8EBDB2}"/>
          </ac:spMkLst>
        </pc:spChg>
        <pc:spChg chg="mod">
          <ac:chgData name="Xin Luo" userId="82312ee5779919a4" providerId="LiveId" clId="{C5C3070D-11CF-AE49-8265-04BAC7D4B97D}" dt="2023-08-27T01:04:59.011" v="201" actId="14100"/>
          <ac:spMkLst>
            <pc:docMk/>
            <pc:sldMk cId="3309691984" sldId="2731"/>
            <ac:spMk id="8" creationId="{7D33CA86-78C6-3B8B-51BB-B57FBBE5679D}"/>
          </ac:spMkLst>
        </pc:spChg>
        <pc:spChg chg="mod">
          <ac:chgData name="Xin Luo" userId="82312ee5779919a4" providerId="LiveId" clId="{C5C3070D-11CF-AE49-8265-04BAC7D4B97D}" dt="2023-08-27T01:05:04.480" v="210" actId="1036"/>
          <ac:spMkLst>
            <pc:docMk/>
            <pc:sldMk cId="3309691984" sldId="2731"/>
            <ac:spMk id="9" creationId="{100AD77A-3706-464A-3EA9-8E8FB10A183C}"/>
          </ac:spMkLst>
        </pc:spChg>
      </pc:sldChg>
    </pc:docChg>
  </pc:docChgLst>
  <pc:docChgLst>
    <pc:chgData name="Xin Luo" userId="82312ee5779919a4" providerId="LiveId" clId="{C2D29A21-CC7D-314A-AEE2-34AB2072A4FE}"/>
    <pc:docChg chg="undo custSel modSld">
      <pc:chgData name="Xin Luo" userId="82312ee5779919a4" providerId="LiveId" clId="{C2D29A21-CC7D-314A-AEE2-34AB2072A4FE}" dt="2023-08-16T11:13:51.791" v="221" actId="1076"/>
      <pc:docMkLst>
        <pc:docMk/>
      </pc:docMkLst>
      <pc:sldChg chg="modSp mod">
        <pc:chgData name="Xin Luo" userId="82312ee5779919a4" providerId="LiveId" clId="{C2D29A21-CC7D-314A-AEE2-34AB2072A4FE}" dt="2023-08-16T10:51:40.590" v="89" actId="1036"/>
        <pc:sldMkLst>
          <pc:docMk/>
          <pc:sldMk cId="4067577602" sldId="2605"/>
        </pc:sldMkLst>
        <pc:spChg chg="mod">
          <ac:chgData name="Xin Luo" userId="82312ee5779919a4" providerId="LiveId" clId="{C2D29A21-CC7D-314A-AEE2-34AB2072A4FE}" dt="2023-08-16T10:51:38.162" v="85" actId="1036"/>
          <ac:spMkLst>
            <pc:docMk/>
            <pc:sldMk cId="4067577602" sldId="2605"/>
            <ac:spMk id="5" creationId="{8CB3051E-1455-F2D6-027A-C359D1264B18}"/>
          </ac:spMkLst>
        </pc:spChg>
        <pc:picChg chg="mod">
          <ac:chgData name="Xin Luo" userId="82312ee5779919a4" providerId="LiveId" clId="{C2D29A21-CC7D-314A-AEE2-34AB2072A4FE}" dt="2023-08-16T10:51:40.590" v="89" actId="1036"/>
          <ac:picMkLst>
            <pc:docMk/>
            <pc:sldMk cId="4067577602" sldId="2605"/>
            <ac:picMk id="1026" creationId="{9270A6EE-B03E-77C5-630F-E811251395A0}"/>
          </ac:picMkLst>
        </pc:picChg>
      </pc:sldChg>
      <pc:sldChg chg="modSp mod">
        <pc:chgData name="Xin Luo" userId="82312ee5779919a4" providerId="LiveId" clId="{C2D29A21-CC7D-314A-AEE2-34AB2072A4FE}" dt="2023-08-16T10:49:50.985" v="76" actId="113"/>
        <pc:sldMkLst>
          <pc:docMk/>
          <pc:sldMk cId="1602808061" sldId="2707"/>
        </pc:sldMkLst>
        <pc:spChg chg="mod">
          <ac:chgData name="Xin Luo" userId="82312ee5779919a4" providerId="LiveId" clId="{C2D29A21-CC7D-314A-AEE2-34AB2072A4FE}" dt="2023-08-16T10:49:50.985" v="76" actId="113"/>
          <ac:spMkLst>
            <pc:docMk/>
            <pc:sldMk cId="1602808061" sldId="2707"/>
            <ac:spMk id="2" creationId="{631AADB6-C88A-D817-4683-FC087E4E240F}"/>
          </ac:spMkLst>
        </pc:spChg>
      </pc:sldChg>
      <pc:sldChg chg="modSp mod">
        <pc:chgData name="Xin Luo" userId="82312ee5779919a4" providerId="LiveId" clId="{C2D29A21-CC7D-314A-AEE2-34AB2072A4FE}" dt="2023-08-16T10:48:09.355" v="61" actId="20577"/>
        <pc:sldMkLst>
          <pc:docMk/>
          <pc:sldMk cId="1658607177" sldId="2708"/>
        </pc:sldMkLst>
        <pc:spChg chg="mod">
          <ac:chgData name="Xin Luo" userId="82312ee5779919a4" providerId="LiveId" clId="{C2D29A21-CC7D-314A-AEE2-34AB2072A4FE}" dt="2023-08-16T10:48:09.355" v="61" actId="20577"/>
          <ac:spMkLst>
            <pc:docMk/>
            <pc:sldMk cId="1658607177" sldId="2708"/>
            <ac:spMk id="3" creationId="{E375549C-74EF-2C8F-6432-2C52B803FB1B}"/>
          </ac:spMkLst>
        </pc:spChg>
        <pc:spChg chg="mod">
          <ac:chgData name="Xin Luo" userId="82312ee5779919a4" providerId="LiveId" clId="{C2D29A21-CC7D-314A-AEE2-34AB2072A4FE}" dt="2023-08-16T10:47:40.966" v="23" actId="20577"/>
          <ac:spMkLst>
            <pc:docMk/>
            <pc:sldMk cId="1658607177" sldId="2708"/>
            <ac:spMk id="24" creationId="{00000000-0000-0000-0000-000000000000}"/>
          </ac:spMkLst>
        </pc:spChg>
      </pc:sldChg>
      <pc:sldChg chg="modSp mod">
        <pc:chgData name="Xin Luo" userId="82312ee5779919a4" providerId="LiveId" clId="{C2D29A21-CC7D-314A-AEE2-34AB2072A4FE}" dt="2023-08-16T11:13:31.900" v="206" actId="20577"/>
        <pc:sldMkLst>
          <pc:docMk/>
          <pc:sldMk cId="1257969106" sldId="2709"/>
        </pc:sldMkLst>
        <pc:spChg chg="mod">
          <ac:chgData name="Xin Luo" userId="82312ee5779919a4" providerId="LiveId" clId="{C2D29A21-CC7D-314A-AEE2-34AB2072A4FE}" dt="2023-08-16T11:13:31.900" v="206" actId="20577"/>
          <ac:spMkLst>
            <pc:docMk/>
            <pc:sldMk cId="1257969106" sldId="2709"/>
            <ac:spMk id="7" creationId="{00000000-0000-0000-0000-000000000000}"/>
          </ac:spMkLst>
        </pc:spChg>
      </pc:sldChg>
      <pc:sldChg chg="modSp mod">
        <pc:chgData name="Xin Luo" userId="82312ee5779919a4" providerId="LiveId" clId="{C2D29A21-CC7D-314A-AEE2-34AB2072A4FE}" dt="2023-08-16T10:58:51.257" v="95" actId="2710"/>
        <pc:sldMkLst>
          <pc:docMk/>
          <pc:sldMk cId="2744383376" sldId="2711"/>
        </pc:sldMkLst>
        <pc:spChg chg="mod">
          <ac:chgData name="Xin Luo" userId="82312ee5779919a4" providerId="LiveId" clId="{C2D29A21-CC7D-314A-AEE2-34AB2072A4FE}" dt="2023-08-16T10:58:51.257" v="95" actId="2710"/>
          <ac:spMkLst>
            <pc:docMk/>
            <pc:sldMk cId="2744383376" sldId="2711"/>
            <ac:spMk id="18" creationId="{9D310AF3-A081-4032-01C0-C288D4F7AC53}"/>
          </ac:spMkLst>
        </pc:spChg>
      </pc:sldChg>
      <pc:sldChg chg="modSp mod">
        <pc:chgData name="Xin Luo" userId="82312ee5779919a4" providerId="LiveId" clId="{C2D29A21-CC7D-314A-AEE2-34AB2072A4FE}" dt="2023-08-16T11:13:51.791" v="221" actId="1076"/>
        <pc:sldMkLst>
          <pc:docMk/>
          <pc:sldMk cId="3026715585" sldId="2716"/>
        </pc:sldMkLst>
        <pc:spChg chg="mod">
          <ac:chgData name="Xin Luo" userId="82312ee5779919a4" providerId="LiveId" clId="{C2D29A21-CC7D-314A-AEE2-34AB2072A4FE}" dt="2023-08-16T11:13:44.303" v="208" actId="404"/>
          <ac:spMkLst>
            <pc:docMk/>
            <pc:sldMk cId="3026715585" sldId="2716"/>
            <ac:spMk id="4" creationId="{B31A8325-31D8-6F06-6D89-E39763C56875}"/>
          </ac:spMkLst>
        </pc:spChg>
        <pc:spChg chg="mod">
          <ac:chgData name="Xin Luo" userId="82312ee5779919a4" providerId="LiveId" clId="{C2D29A21-CC7D-314A-AEE2-34AB2072A4FE}" dt="2023-08-16T11:13:51.791" v="221" actId="1076"/>
          <ac:spMkLst>
            <pc:docMk/>
            <pc:sldMk cId="3026715585" sldId="2716"/>
            <ac:spMk id="6" creationId="{A742F445-FD1E-D792-ED2C-06B36B983C52}"/>
          </ac:spMkLst>
        </pc:spChg>
        <pc:picChg chg="mod">
          <ac:chgData name="Xin Luo" userId="82312ee5779919a4" providerId="LiveId" clId="{C2D29A21-CC7D-314A-AEE2-34AB2072A4FE}" dt="2023-08-16T11:13:48.954" v="220" actId="1037"/>
          <ac:picMkLst>
            <pc:docMk/>
            <pc:sldMk cId="3026715585" sldId="2716"/>
            <ac:picMk id="1028" creationId="{66985166-168F-6888-A257-804014E303E4}"/>
          </ac:picMkLst>
        </pc:picChg>
      </pc:sldChg>
      <pc:sldChg chg="modNotesTx">
        <pc:chgData name="Xin Luo" userId="82312ee5779919a4" providerId="LiveId" clId="{C2D29A21-CC7D-314A-AEE2-34AB2072A4FE}" dt="2023-08-16T11:13:16.801" v="202" actId="20577"/>
        <pc:sldMkLst>
          <pc:docMk/>
          <pc:sldMk cId="3480831675" sldId="2720"/>
        </pc:sldMkLst>
      </pc:sldChg>
    </pc:docChg>
  </pc:docChgLst>
  <pc:docChgLst>
    <pc:chgData name="Xin Luo" userId="82312ee5779919a4" providerId="LiveId" clId="{B8B08BE8-6DB6-AD4B-898C-1A83D0B4AE79}"/>
    <pc:docChg chg="undo custSel modSld">
      <pc:chgData name="Xin Luo" userId="82312ee5779919a4" providerId="LiveId" clId="{B8B08BE8-6DB6-AD4B-898C-1A83D0B4AE79}" dt="2023-08-21T07:43:01.701" v="573" actId="20577"/>
      <pc:docMkLst>
        <pc:docMk/>
      </pc:docMkLst>
      <pc:sldChg chg="modSp">
        <pc:chgData name="Xin Luo" userId="82312ee5779919a4" providerId="LiveId" clId="{B8B08BE8-6DB6-AD4B-898C-1A83D0B4AE79}" dt="2023-08-21T07:42:32.232" v="567" actId="1036"/>
        <pc:sldMkLst>
          <pc:docMk/>
          <pc:sldMk cId="1153920038" sldId="2206"/>
        </pc:sldMkLst>
        <pc:spChg chg="mod">
          <ac:chgData name="Xin Luo" userId="82312ee5779919a4" providerId="LiveId" clId="{B8B08BE8-6DB6-AD4B-898C-1A83D0B4AE79}" dt="2023-08-21T07:42:32.232" v="567" actId="1036"/>
          <ac:spMkLst>
            <pc:docMk/>
            <pc:sldMk cId="1153920038" sldId="2206"/>
            <ac:spMk id="24" creationId="{00000000-0000-0000-0000-000000000000}"/>
          </ac:spMkLst>
        </pc:spChg>
      </pc:sldChg>
      <pc:sldChg chg="modSp mod">
        <pc:chgData name="Xin Luo" userId="82312ee5779919a4" providerId="LiveId" clId="{B8B08BE8-6DB6-AD4B-898C-1A83D0B4AE79}" dt="2023-08-18T03:04:04.331" v="564" actId="20577"/>
        <pc:sldMkLst>
          <pc:docMk/>
          <pc:sldMk cId="1658607177" sldId="2708"/>
        </pc:sldMkLst>
        <pc:spChg chg="mod">
          <ac:chgData name="Xin Luo" userId="82312ee5779919a4" providerId="LiveId" clId="{B8B08BE8-6DB6-AD4B-898C-1A83D0B4AE79}" dt="2023-08-18T03:04:04.331" v="564" actId="20577"/>
          <ac:spMkLst>
            <pc:docMk/>
            <pc:sldMk cId="1658607177" sldId="2708"/>
            <ac:spMk id="24" creationId="{00000000-0000-0000-0000-000000000000}"/>
          </ac:spMkLst>
        </pc:spChg>
      </pc:sldChg>
      <pc:sldChg chg="modSp">
        <pc:chgData name="Xin Luo" userId="82312ee5779919a4" providerId="LiveId" clId="{B8B08BE8-6DB6-AD4B-898C-1A83D0B4AE79}" dt="2023-08-18T02:40:09.761" v="378" actId="1076"/>
        <pc:sldMkLst>
          <pc:docMk/>
          <pc:sldMk cId="3852391939" sldId="2715"/>
        </pc:sldMkLst>
        <pc:picChg chg="mod">
          <ac:chgData name="Xin Luo" userId="82312ee5779919a4" providerId="LiveId" clId="{B8B08BE8-6DB6-AD4B-898C-1A83D0B4AE79}" dt="2023-08-18T02:40:09.761" v="378" actId="1076"/>
          <ac:picMkLst>
            <pc:docMk/>
            <pc:sldMk cId="3852391939" sldId="2715"/>
            <ac:picMk id="2050" creationId="{8F8FBDFD-CF37-F4FE-58FA-9350A0CDABC7}"/>
          </ac:picMkLst>
        </pc:picChg>
      </pc:sldChg>
      <pc:sldChg chg="modSp mod">
        <pc:chgData name="Xin Luo" userId="82312ee5779919a4" providerId="LiveId" clId="{B8B08BE8-6DB6-AD4B-898C-1A83D0B4AE79}" dt="2023-08-21T07:43:01.701" v="573" actId="20577"/>
        <pc:sldMkLst>
          <pc:docMk/>
          <pc:sldMk cId="1858913004" sldId="2719"/>
        </pc:sldMkLst>
        <pc:spChg chg="mod">
          <ac:chgData name="Xin Luo" userId="82312ee5779919a4" providerId="LiveId" clId="{B8B08BE8-6DB6-AD4B-898C-1A83D0B4AE79}" dt="2023-08-18T02:43:15.176" v="491" actId="1035"/>
          <ac:spMkLst>
            <pc:docMk/>
            <pc:sldMk cId="1858913004" sldId="2719"/>
            <ac:spMk id="2" creationId="{631AADB6-C88A-D817-4683-FC087E4E240F}"/>
          </ac:spMkLst>
        </pc:spChg>
        <pc:spChg chg="mod">
          <ac:chgData name="Xin Luo" userId="82312ee5779919a4" providerId="LiveId" clId="{B8B08BE8-6DB6-AD4B-898C-1A83D0B4AE79}" dt="2023-08-18T02:42:39.509" v="443" actId="1035"/>
          <ac:spMkLst>
            <pc:docMk/>
            <pc:sldMk cId="1858913004" sldId="2719"/>
            <ac:spMk id="4" creationId="{814FF4E1-B17F-D4F8-E834-173BA3B0D059}"/>
          </ac:spMkLst>
        </pc:spChg>
        <pc:spChg chg="mod">
          <ac:chgData name="Xin Luo" userId="82312ee5779919a4" providerId="LiveId" clId="{B8B08BE8-6DB6-AD4B-898C-1A83D0B4AE79}" dt="2023-08-21T07:43:01.701" v="573" actId="20577"/>
          <ac:spMkLst>
            <pc:docMk/>
            <pc:sldMk cId="1858913004" sldId="2719"/>
            <ac:spMk id="5" creationId="{FCD10A89-5E0E-5D73-1D4F-9E11D943B29C}"/>
          </ac:spMkLst>
        </pc:spChg>
        <pc:spChg chg="mod">
          <ac:chgData name="Xin Luo" userId="82312ee5779919a4" providerId="LiveId" clId="{B8B08BE8-6DB6-AD4B-898C-1A83D0B4AE79}" dt="2023-08-18T02:43:58.677" v="537" actId="20577"/>
          <ac:spMkLst>
            <pc:docMk/>
            <pc:sldMk cId="1858913004" sldId="2719"/>
            <ac:spMk id="6" creationId="{10943A92-9E22-44EA-2939-C64F8E264329}"/>
          </ac:spMkLst>
        </pc:spChg>
      </pc:sldChg>
      <pc:sldChg chg="addSp delSp modSp mod">
        <pc:chgData name="Xin Luo" userId="82312ee5779919a4" providerId="LiveId" clId="{B8B08BE8-6DB6-AD4B-898C-1A83D0B4AE79}" dt="2023-08-18T02:40:01.260" v="375" actId="1076"/>
        <pc:sldMkLst>
          <pc:docMk/>
          <pc:sldMk cId="769179569" sldId="2723"/>
        </pc:sldMkLst>
        <pc:spChg chg="add del">
          <ac:chgData name="Xin Luo" userId="82312ee5779919a4" providerId="LiveId" clId="{B8B08BE8-6DB6-AD4B-898C-1A83D0B4AE79}" dt="2023-08-18T02:25:14.836" v="328" actId="22"/>
          <ac:spMkLst>
            <pc:docMk/>
            <pc:sldMk cId="769179569" sldId="2723"/>
            <ac:spMk id="5" creationId="{0852BB18-39C8-E42E-ECDB-1D592FEA911D}"/>
          </ac:spMkLst>
        </pc:spChg>
        <pc:spChg chg="add mod">
          <ac:chgData name="Xin Luo" userId="82312ee5779919a4" providerId="LiveId" clId="{B8B08BE8-6DB6-AD4B-898C-1A83D0B4AE79}" dt="2023-08-18T02:27:16.872" v="358" actId="1036"/>
          <ac:spMkLst>
            <pc:docMk/>
            <pc:sldMk cId="769179569" sldId="2723"/>
            <ac:spMk id="8" creationId="{B47BA76F-2578-FEE3-7B7C-91CFA64B3C12}"/>
          </ac:spMkLst>
        </pc:spChg>
        <pc:spChg chg="mod">
          <ac:chgData name="Xin Luo" userId="82312ee5779919a4" providerId="LiveId" clId="{B8B08BE8-6DB6-AD4B-898C-1A83D0B4AE79}" dt="2023-08-18T02:39:55.739" v="373" actId="1035"/>
          <ac:spMkLst>
            <pc:docMk/>
            <pc:sldMk cId="769179569" sldId="2723"/>
            <ac:spMk id="17" creationId="{9E05FFCA-3371-AF5C-381D-71D984055F5A}"/>
          </ac:spMkLst>
        </pc:spChg>
        <pc:picChg chg="del mod">
          <ac:chgData name="Xin Luo" userId="82312ee5779919a4" providerId="LiveId" clId="{B8B08BE8-6DB6-AD4B-898C-1A83D0B4AE79}" dt="2023-08-18T02:26:45.234" v="347" actId="478"/>
          <ac:picMkLst>
            <pc:docMk/>
            <pc:sldMk cId="769179569" sldId="2723"/>
            <ac:picMk id="6" creationId="{E48B3BDE-9687-B26A-07FC-D08825F4C5C7}"/>
          </ac:picMkLst>
        </pc:picChg>
        <pc:picChg chg="add mod">
          <ac:chgData name="Xin Luo" userId="82312ee5779919a4" providerId="LiveId" clId="{B8B08BE8-6DB6-AD4B-898C-1A83D0B4AE79}" dt="2023-08-18T02:40:01.260" v="375" actId="1076"/>
          <ac:picMkLst>
            <pc:docMk/>
            <pc:sldMk cId="769179569" sldId="2723"/>
            <ac:picMk id="10" creationId="{C6F78EA2-9F25-5923-59A2-3C14A8641B0F}"/>
          </ac:picMkLst>
        </pc:picChg>
      </pc:sldChg>
      <pc:sldChg chg="modSp mod">
        <pc:chgData name="Xin Luo" userId="82312ee5779919a4" providerId="LiveId" clId="{B8B08BE8-6DB6-AD4B-898C-1A83D0B4AE79}" dt="2023-08-18T02:22:39.676" v="323" actId="108"/>
        <pc:sldMkLst>
          <pc:docMk/>
          <pc:sldMk cId="4114066566" sldId="2726"/>
        </pc:sldMkLst>
        <pc:spChg chg="mod">
          <ac:chgData name="Xin Luo" userId="82312ee5779919a4" providerId="LiveId" clId="{B8B08BE8-6DB6-AD4B-898C-1A83D0B4AE79}" dt="2023-08-18T02:22:39.676" v="323" actId="108"/>
          <ac:spMkLst>
            <pc:docMk/>
            <pc:sldMk cId="4114066566" sldId="2726"/>
            <ac:spMk id="17" creationId="{9E05FFCA-3371-AF5C-381D-71D984055F5A}"/>
          </ac:spMkLst>
        </pc:spChg>
      </pc:sldChg>
      <pc:sldChg chg="modSp mod">
        <pc:chgData name="Xin Luo" userId="82312ee5779919a4" providerId="LiveId" clId="{B8B08BE8-6DB6-AD4B-898C-1A83D0B4AE79}" dt="2023-08-18T02:22:54.430" v="324" actId="404"/>
        <pc:sldMkLst>
          <pc:docMk/>
          <pc:sldMk cId="1683372320" sldId="2728"/>
        </pc:sldMkLst>
        <pc:spChg chg="mod">
          <ac:chgData name="Xin Luo" userId="82312ee5779919a4" providerId="LiveId" clId="{B8B08BE8-6DB6-AD4B-898C-1A83D0B4AE79}" dt="2023-08-18T02:22:54.430" v="324" actId="404"/>
          <ac:spMkLst>
            <pc:docMk/>
            <pc:sldMk cId="1683372320" sldId="2728"/>
            <ac:spMk id="6" creationId="{2CCD6DA1-1437-AB5B-BCA8-405D548B2FB8}"/>
          </ac:spMkLst>
        </pc:spChg>
      </pc:sldChg>
      <pc:sldChg chg="modSp mod">
        <pc:chgData name="Xin Luo" userId="82312ee5779919a4" providerId="LiveId" clId="{B8B08BE8-6DB6-AD4B-898C-1A83D0B4AE79}" dt="2023-08-17T10:38:45.716" v="229" actId="13926"/>
        <pc:sldMkLst>
          <pc:docMk/>
          <pc:sldMk cId="240261692" sldId="2729"/>
        </pc:sldMkLst>
        <pc:spChg chg="mod">
          <ac:chgData name="Xin Luo" userId="82312ee5779919a4" providerId="LiveId" clId="{B8B08BE8-6DB6-AD4B-898C-1A83D0B4AE79}" dt="2023-08-17T10:38:45.716" v="229" actId="13926"/>
          <ac:spMkLst>
            <pc:docMk/>
            <pc:sldMk cId="240261692" sldId="2729"/>
            <ac:spMk id="5" creationId="{FCD10A89-5E0E-5D73-1D4F-9E11D943B29C}"/>
          </ac:spMkLst>
        </pc:spChg>
      </pc:sldChg>
      <pc:sldChg chg="addSp delSp modSp mod">
        <pc:chgData name="Xin Luo" userId="82312ee5779919a4" providerId="LiveId" clId="{B8B08BE8-6DB6-AD4B-898C-1A83D0B4AE79}" dt="2023-08-18T03:00:39.875" v="542"/>
        <pc:sldMkLst>
          <pc:docMk/>
          <pc:sldMk cId="1199790559" sldId="2732"/>
        </pc:sldMkLst>
        <pc:spChg chg="mod">
          <ac:chgData name="Xin Luo" userId="82312ee5779919a4" providerId="LiveId" clId="{B8B08BE8-6DB6-AD4B-898C-1A83D0B4AE79}" dt="2023-08-17T10:44:32.733" v="279" actId="1076"/>
          <ac:spMkLst>
            <pc:docMk/>
            <pc:sldMk cId="1199790559" sldId="2732"/>
            <ac:spMk id="5" creationId="{FCD10A89-5E0E-5D73-1D4F-9E11D943B29C}"/>
          </ac:spMkLst>
        </pc:spChg>
        <pc:spChg chg="mod">
          <ac:chgData name="Xin Luo" userId="82312ee5779919a4" providerId="LiveId" clId="{B8B08BE8-6DB6-AD4B-898C-1A83D0B4AE79}" dt="2023-08-18T02:41:26.320" v="381" actId="20577"/>
          <ac:spMkLst>
            <pc:docMk/>
            <pc:sldMk cId="1199790559" sldId="2732"/>
            <ac:spMk id="9" creationId="{D0806663-124A-FC93-799D-3E9155542C92}"/>
          </ac:spMkLst>
        </pc:spChg>
        <pc:spChg chg="add del mod">
          <ac:chgData name="Xin Luo" userId="82312ee5779919a4" providerId="LiveId" clId="{B8B08BE8-6DB6-AD4B-898C-1A83D0B4AE79}" dt="2023-08-18T03:00:39.875" v="542"/>
          <ac:spMkLst>
            <pc:docMk/>
            <pc:sldMk cId="1199790559" sldId="2732"/>
            <ac:spMk id="21" creationId="{A04A6F1F-FEC5-C075-7DE9-E38B2E2C806D}"/>
          </ac:spMkLst>
        </pc:spChg>
        <pc:picChg chg="del mod">
          <ac:chgData name="Xin Luo" userId="82312ee5779919a4" providerId="LiveId" clId="{B8B08BE8-6DB6-AD4B-898C-1A83D0B4AE79}" dt="2023-08-17T10:39:00.230" v="231" actId="478"/>
          <ac:picMkLst>
            <pc:docMk/>
            <pc:sldMk cId="1199790559" sldId="2732"/>
            <ac:picMk id="6" creationId="{2DBA9CB4-7F2C-2F79-C8F7-B159ED2F97ED}"/>
          </ac:picMkLst>
        </pc:picChg>
        <pc:picChg chg="add del mod">
          <ac:chgData name="Xin Luo" userId="82312ee5779919a4" providerId="LiveId" clId="{B8B08BE8-6DB6-AD4B-898C-1A83D0B4AE79}" dt="2023-08-17T10:40:47.945" v="241" actId="478"/>
          <ac:picMkLst>
            <pc:docMk/>
            <pc:sldMk cId="1199790559" sldId="2732"/>
            <ac:picMk id="7" creationId="{BA9B786F-94E1-B54E-FD87-87574718EF0C}"/>
          </ac:picMkLst>
        </pc:picChg>
        <pc:picChg chg="del mod">
          <ac:chgData name="Xin Luo" userId="82312ee5779919a4" providerId="LiveId" clId="{B8B08BE8-6DB6-AD4B-898C-1A83D0B4AE79}" dt="2023-08-17T10:39:02.094" v="232" actId="478"/>
          <ac:picMkLst>
            <pc:docMk/>
            <pc:sldMk cId="1199790559" sldId="2732"/>
            <ac:picMk id="8" creationId="{03B7A21D-1E22-BD59-B187-8F6FC3C70FAD}"/>
          </ac:picMkLst>
        </pc:picChg>
        <pc:picChg chg="add del mod">
          <ac:chgData name="Xin Luo" userId="82312ee5779919a4" providerId="LiveId" clId="{B8B08BE8-6DB6-AD4B-898C-1A83D0B4AE79}" dt="2023-08-17T10:40:49.442" v="242" actId="478"/>
          <ac:picMkLst>
            <pc:docMk/>
            <pc:sldMk cId="1199790559" sldId="2732"/>
            <ac:picMk id="11" creationId="{BBEBD22D-844B-2EC8-8631-365BAF700B64}"/>
          </ac:picMkLst>
        </pc:picChg>
        <pc:picChg chg="add del mod">
          <ac:chgData name="Xin Luo" userId="82312ee5779919a4" providerId="LiveId" clId="{B8B08BE8-6DB6-AD4B-898C-1A83D0B4AE79}" dt="2023-08-17T10:43:36.794" v="261" actId="478"/>
          <ac:picMkLst>
            <pc:docMk/>
            <pc:sldMk cId="1199790559" sldId="2732"/>
            <ac:picMk id="13" creationId="{508AF1EE-1D0D-1372-A75A-F202E9EACD38}"/>
          </ac:picMkLst>
        </pc:picChg>
        <pc:picChg chg="add del mod">
          <ac:chgData name="Xin Luo" userId="82312ee5779919a4" providerId="LiveId" clId="{B8B08BE8-6DB6-AD4B-898C-1A83D0B4AE79}" dt="2023-08-17T10:43:39.773" v="262" actId="478"/>
          <ac:picMkLst>
            <pc:docMk/>
            <pc:sldMk cId="1199790559" sldId="2732"/>
            <ac:picMk id="15" creationId="{5B9DC0C5-25CC-AE8C-AD05-E1102765B191}"/>
          </ac:picMkLst>
        </pc:picChg>
        <pc:picChg chg="add mod">
          <ac:chgData name="Xin Luo" userId="82312ee5779919a4" providerId="LiveId" clId="{B8B08BE8-6DB6-AD4B-898C-1A83D0B4AE79}" dt="2023-08-17T10:44:38" v="281" actId="1076"/>
          <ac:picMkLst>
            <pc:docMk/>
            <pc:sldMk cId="1199790559" sldId="2732"/>
            <ac:picMk id="18" creationId="{00C75C22-9820-F901-3CF7-013199CDE701}"/>
          </ac:picMkLst>
        </pc:picChg>
        <pc:picChg chg="add mod">
          <ac:chgData name="Xin Luo" userId="82312ee5779919a4" providerId="LiveId" clId="{B8B08BE8-6DB6-AD4B-898C-1A83D0B4AE79}" dt="2023-08-17T10:44:40.983" v="282" actId="14100"/>
          <ac:picMkLst>
            <pc:docMk/>
            <pc:sldMk cId="1199790559" sldId="2732"/>
            <ac:picMk id="20" creationId="{E41C8AE1-83CF-1841-0394-3AFDA553611D}"/>
          </ac:picMkLst>
        </pc:picChg>
      </pc:sldChg>
      <pc:sldChg chg="modSp mod">
        <pc:chgData name="Xin Luo" userId="82312ee5779919a4" providerId="LiveId" clId="{B8B08BE8-6DB6-AD4B-898C-1A83D0B4AE79}" dt="2023-08-18T02:41:48.865" v="416" actId="1035"/>
        <pc:sldMkLst>
          <pc:docMk/>
          <pc:sldMk cId="3625541778" sldId="2733"/>
        </pc:sldMkLst>
        <pc:spChg chg="mod">
          <ac:chgData name="Xin Luo" userId="82312ee5779919a4" providerId="LiveId" clId="{B8B08BE8-6DB6-AD4B-898C-1A83D0B4AE79}" dt="2023-08-18T02:41:40.304" v="393" actId="1035"/>
          <ac:spMkLst>
            <pc:docMk/>
            <pc:sldMk cId="3625541778" sldId="2733"/>
            <ac:spMk id="5" creationId="{FCD10A89-5E0E-5D73-1D4F-9E11D943B29C}"/>
          </ac:spMkLst>
        </pc:spChg>
        <pc:picChg chg="mod">
          <ac:chgData name="Xin Luo" userId="82312ee5779919a4" providerId="LiveId" clId="{B8B08BE8-6DB6-AD4B-898C-1A83D0B4AE79}" dt="2023-08-18T02:41:48.865" v="416" actId="1035"/>
          <ac:picMkLst>
            <pc:docMk/>
            <pc:sldMk cId="3625541778" sldId="2733"/>
            <ac:picMk id="7" creationId="{D7FD8593-2387-9EBB-B64C-4F79275A1E99}"/>
          </ac:picMkLst>
        </pc:picChg>
      </pc:sldChg>
    </pc:docChg>
  </pc:docChgLst>
  <pc:docChgLst>
    <pc:chgData name="Xin Luo" userId="82312ee5779919a4" providerId="LiveId" clId="{7C35D78A-E8DF-394E-816A-D2222F18F092}"/>
    <pc:docChg chg="delSld modSld">
      <pc:chgData name="Xin Luo" userId="82312ee5779919a4" providerId="LiveId" clId="{7C35D78A-E8DF-394E-816A-D2222F18F092}" dt="2022-11-28T03:56:42.353" v="21" actId="2696"/>
      <pc:docMkLst>
        <pc:docMk/>
      </pc:docMkLst>
      <pc:sldChg chg="del">
        <pc:chgData name="Xin Luo" userId="82312ee5779919a4" providerId="LiveId" clId="{7C35D78A-E8DF-394E-816A-D2222F18F092}" dt="2022-11-28T03:56:38.106" v="20" actId="2696"/>
        <pc:sldMkLst>
          <pc:docMk/>
          <pc:sldMk cId="0" sldId="279"/>
        </pc:sldMkLst>
      </pc:sldChg>
      <pc:sldChg chg="modSp mod">
        <pc:chgData name="Xin Luo" userId="82312ee5779919a4" providerId="LiveId" clId="{7C35D78A-E8DF-394E-816A-D2222F18F092}" dt="2022-11-28T03:56:03.446" v="17" actId="20577"/>
        <pc:sldMkLst>
          <pc:docMk/>
          <pc:sldMk cId="1153920038" sldId="2206"/>
        </pc:sldMkLst>
        <pc:spChg chg="mod">
          <ac:chgData name="Xin Luo" userId="82312ee5779919a4" providerId="LiveId" clId="{7C35D78A-E8DF-394E-816A-D2222F18F092}" dt="2022-11-28T03:56:03.446" v="17" actId="20577"/>
          <ac:spMkLst>
            <pc:docMk/>
            <pc:sldMk cId="1153920038" sldId="2206"/>
            <ac:spMk id="24" creationId="{00000000-0000-0000-0000-000000000000}"/>
          </ac:spMkLst>
        </pc:spChg>
      </pc:sldChg>
      <pc:sldChg chg="del">
        <pc:chgData name="Xin Luo" userId="82312ee5779919a4" providerId="LiveId" clId="{7C35D78A-E8DF-394E-816A-D2222F18F092}" dt="2022-11-28T03:56:42.353" v="21" actId="2696"/>
        <pc:sldMkLst>
          <pc:docMk/>
          <pc:sldMk cId="0" sldId="2501"/>
        </pc:sldMkLst>
      </pc:sldChg>
      <pc:sldChg chg="del">
        <pc:chgData name="Xin Luo" userId="82312ee5779919a4" providerId="LiveId" clId="{7C35D78A-E8DF-394E-816A-D2222F18F092}" dt="2022-11-28T03:56:17.803" v="18" actId="2696"/>
        <pc:sldMkLst>
          <pc:docMk/>
          <pc:sldMk cId="2689840772" sldId="2604"/>
        </pc:sldMkLst>
      </pc:sldChg>
      <pc:sldChg chg="del">
        <pc:chgData name="Xin Luo" userId="82312ee5779919a4" providerId="LiveId" clId="{7C35D78A-E8DF-394E-816A-D2222F18F092}" dt="2022-11-28T03:56:33.667" v="19" actId="2696"/>
        <pc:sldMkLst>
          <pc:docMk/>
          <pc:sldMk cId="1392274363" sldId="2606"/>
        </pc:sldMkLst>
      </pc:sldChg>
      <pc:sldChg chg="del">
        <pc:chgData name="Xin Luo" userId="82312ee5779919a4" providerId="LiveId" clId="{7C35D78A-E8DF-394E-816A-D2222F18F092}" dt="2022-11-28T03:56:33.667" v="19" actId="2696"/>
        <pc:sldMkLst>
          <pc:docMk/>
          <pc:sldMk cId="292605530" sldId="2607"/>
        </pc:sldMkLst>
      </pc:sldChg>
      <pc:sldChg chg="del">
        <pc:chgData name="Xin Luo" userId="82312ee5779919a4" providerId="LiveId" clId="{7C35D78A-E8DF-394E-816A-D2222F18F092}" dt="2022-11-28T03:56:33.667" v="19" actId="2696"/>
        <pc:sldMkLst>
          <pc:docMk/>
          <pc:sldMk cId="1432126823" sldId="2608"/>
        </pc:sldMkLst>
      </pc:sldChg>
      <pc:sldChg chg="del">
        <pc:chgData name="Xin Luo" userId="82312ee5779919a4" providerId="LiveId" clId="{7C35D78A-E8DF-394E-816A-D2222F18F092}" dt="2022-11-28T03:56:33.667" v="19" actId="2696"/>
        <pc:sldMkLst>
          <pc:docMk/>
          <pc:sldMk cId="2780969545" sldId="2609"/>
        </pc:sldMkLst>
      </pc:sldChg>
      <pc:sldChg chg="del">
        <pc:chgData name="Xin Luo" userId="82312ee5779919a4" providerId="LiveId" clId="{7C35D78A-E8DF-394E-816A-D2222F18F092}" dt="2022-11-28T03:56:33.667" v="19" actId="2696"/>
        <pc:sldMkLst>
          <pc:docMk/>
          <pc:sldMk cId="1351738911" sldId="2610"/>
        </pc:sldMkLst>
      </pc:sldChg>
      <pc:sldChg chg="del">
        <pc:chgData name="Xin Luo" userId="82312ee5779919a4" providerId="LiveId" clId="{7C35D78A-E8DF-394E-816A-D2222F18F092}" dt="2022-11-28T03:56:33.667" v="19" actId="2696"/>
        <pc:sldMkLst>
          <pc:docMk/>
          <pc:sldMk cId="1504723508" sldId="2611"/>
        </pc:sldMkLst>
      </pc:sldChg>
      <pc:sldChg chg="del">
        <pc:chgData name="Xin Luo" userId="82312ee5779919a4" providerId="LiveId" clId="{7C35D78A-E8DF-394E-816A-D2222F18F092}" dt="2022-11-28T03:56:38.106" v="20" actId="2696"/>
        <pc:sldMkLst>
          <pc:docMk/>
          <pc:sldMk cId="63705705" sldId="2612"/>
        </pc:sldMkLst>
      </pc:sldChg>
      <pc:sldChg chg="del">
        <pc:chgData name="Xin Luo" userId="82312ee5779919a4" providerId="LiveId" clId="{7C35D78A-E8DF-394E-816A-D2222F18F092}" dt="2022-11-28T03:56:42.353" v="21" actId="2696"/>
        <pc:sldMkLst>
          <pc:docMk/>
          <pc:sldMk cId="3070817833" sldId="2652"/>
        </pc:sldMkLst>
      </pc:sldChg>
      <pc:sldChg chg="del">
        <pc:chgData name="Xin Luo" userId="82312ee5779919a4" providerId="LiveId" clId="{7C35D78A-E8DF-394E-816A-D2222F18F092}" dt="2022-11-28T03:56:42.353" v="21" actId="2696"/>
        <pc:sldMkLst>
          <pc:docMk/>
          <pc:sldMk cId="2261973024" sldId="2686"/>
        </pc:sldMkLst>
      </pc:sldChg>
      <pc:sldChg chg="del">
        <pc:chgData name="Xin Luo" userId="82312ee5779919a4" providerId="LiveId" clId="{7C35D78A-E8DF-394E-816A-D2222F18F092}" dt="2022-11-28T03:56:38.106" v="20" actId="2696"/>
        <pc:sldMkLst>
          <pc:docMk/>
          <pc:sldMk cId="1836653143" sldId="2688"/>
        </pc:sldMkLst>
      </pc:sldChg>
      <pc:sldChg chg="del">
        <pc:chgData name="Xin Luo" userId="82312ee5779919a4" providerId="LiveId" clId="{7C35D78A-E8DF-394E-816A-D2222F18F092}" dt="2022-11-28T03:56:38.106" v="20" actId="2696"/>
        <pc:sldMkLst>
          <pc:docMk/>
          <pc:sldMk cId="715274259" sldId="2690"/>
        </pc:sldMkLst>
      </pc:sldChg>
      <pc:sldChg chg="del">
        <pc:chgData name="Xin Luo" userId="82312ee5779919a4" providerId="LiveId" clId="{7C35D78A-E8DF-394E-816A-D2222F18F092}" dt="2022-11-28T03:56:42.353" v="21" actId="2696"/>
        <pc:sldMkLst>
          <pc:docMk/>
          <pc:sldMk cId="3906920652" sldId="2694"/>
        </pc:sldMkLst>
      </pc:sldChg>
      <pc:sldChg chg="del">
        <pc:chgData name="Xin Luo" userId="82312ee5779919a4" providerId="LiveId" clId="{7C35D78A-E8DF-394E-816A-D2222F18F092}" dt="2022-11-28T03:56:42.353" v="21" actId="2696"/>
        <pc:sldMkLst>
          <pc:docMk/>
          <pc:sldMk cId="558234131" sldId="2697"/>
        </pc:sldMkLst>
      </pc:sldChg>
      <pc:sldChg chg="del">
        <pc:chgData name="Xin Luo" userId="82312ee5779919a4" providerId="LiveId" clId="{7C35D78A-E8DF-394E-816A-D2222F18F092}" dt="2022-11-28T03:56:38.106" v="20" actId="2696"/>
        <pc:sldMkLst>
          <pc:docMk/>
          <pc:sldMk cId="507602036" sldId="2700"/>
        </pc:sldMkLst>
      </pc:sldChg>
      <pc:sldChg chg="del">
        <pc:chgData name="Xin Luo" userId="82312ee5779919a4" providerId="LiveId" clId="{7C35D78A-E8DF-394E-816A-D2222F18F092}" dt="2022-11-28T03:56:38.106" v="20" actId="2696"/>
        <pc:sldMkLst>
          <pc:docMk/>
          <pc:sldMk cId="569668922" sldId="2703"/>
        </pc:sldMkLst>
      </pc:sldChg>
      <pc:sldChg chg="del">
        <pc:chgData name="Xin Luo" userId="82312ee5779919a4" providerId="LiveId" clId="{7C35D78A-E8DF-394E-816A-D2222F18F092}" dt="2022-11-28T03:56:38.106" v="20" actId="2696"/>
        <pc:sldMkLst>
          <pc:docMk/>
          <pc:sldMk cId="693600848" sldId="2705"/>
        </pc:sldMkLst>
      </pc:sldChg>
      <pc:sldChg chg="del">
        <pc:chgData name="Xin Luo" userId="82312ee5779919a4" providerId="LiveId" clId="{7C35D78A-E8DF-394E-816A-D2222F18F092}" dt="2022-11-28T03:56:38.106" v="20" actId="2696"/>
        <pc:sldMkLst>
          <pc:docMk/>
          <pc:sldMk cId="2447019445" sldId="2706"/>
        </pc:sldMkLst>
      </pc:sldChg>
      <pc:sldChg chg="del">
        <pc:chgData name="Xin Luo" userId="82312ee5779919a4" providerId="LiveId" clId="{7C35D78A-E8DF-394E-816A-D2222F18F092}" dt="2022-11-28T03:56:42.353" v="21" actId="2696"/>
        <pc:sldMkLst>
          <pc:docMk/>
          <pc:sldMk cId="3037020054" sldId="2707"/>
        </pc:sldMkLst>
      </pc:sldChg>
      <pc:sldChg chg="del">
        <pc:chgData name="Xin Luo" userId="82312ee5779919a4" providerId="LiveId" clId="{7C35D78A-E8DF-394E-816A-D2222F18F092}" dt="2022-11-28T03:56:42.353" v="21" actId="2696"/>
        <pc:sldMkLst>
          <pc:docMk/>
          <pc:sldMk cId="446628750" sldId="2708"/>
        </pc:sldMkLst>
      </pc:sldChg>
      <pc:sldChg chg="del">
        <pc:chgData name="Xin Luo" userId="82312ee5779919a4" providerId="LiveId" clId="{7C35D78A-E8DF-394E-816A-D2222F18F092}" dt="2022-11-28T03:56:42.353" v="21" actId="2696"/>
        <pc:sldMkLst>
          <pc:docMk/>
          <pc:sldMk cId="770366385" sldId="2709"/>
        </pc:sldMkLst>
      </pc:sldChg>
      <pc:sldChg chg="del">
        <pc:chgData name="Xin Luo" userId="82312ee5779919a4" providerId="LiveId" clId="{7C35D78A-E8DF-394E-816A-D2222F18F092}" dt="2022-11-28T03:56:42.353" v="21" actId="2696"/>
        <pc:sldMkLst>
          <pc:docMk/>
          <pc:sldMk cId="1259562490" sldId="2710"/>
        </pc:sldMkLst>
      </pc:sldChg>
      <pc:sldChg chg="del">
        <pc:chgData name="Xin Luo" userId="82312ee5779919a4" providerId="LiveId" clId="{7C35D78A-E8DF-394E-816A-D2222F18F092}" dt="2022-11-28T03:56:42.353" v="21" actId="2696"/>
        <pc:sldMkLst>
          <pc:docMk/>
          <pc:sldMk cId="573676958" sldId="2711"/>
        </pc:sldMkLst>
      </pc:sldChg>
      <pc:sldChg chg="del">
        <pc:chgData name="Xin Luo" userId="82312ee5779919a4" providerId="LiveId" clId="{7C35D78A-E8DF-394E-816A-D2222F18F092}" dt="2022-11-28T03:56:33.667" v="19" actId="2696"/>
        <pc:sldMkLst>
          <pc:docMk/>
          <pc:sldMk cId="2970267871" sldId="2712"/>
        </pc:sldMkLst>
      </pc:sldChg>
      <pc:sldChg chg="del">
        <pc:chgData name="Xin Luo" userId="82312ee5779919a4" providerId="LiveId" clId="{7C35D78A-E8DF-394E-816A-D2222F18F092}" dt="2022-11-28T03:56:42.353" v="21" actId="2696"/>
        <pc:sldMkLst>
          <pc:docMk/>
          <pc:sldMk cId="4061658258" sldId="2713"/>
        </pc:sldMkLst>
      </pc:sldChg>
      <pc:sldChg chg="del">
        <pc:chgData name="Xin Luo" userId="82312ee5779919a4" providerId="LiveId" clId="{7C35D78A-E8DF-394E-816A-D2222F18F092}" dt="2022-11-28T03:56:17.803" v="18" actId="2696"/>
        <pc:sldMkLst>
          <pc:docMk/>
          <pc:sldMk cId="2358282757" sldId="2714"/>
        </pc:sldMkLst>
      </pc:sldChg>
    </pc:docChg>
  </pc:docChgLst>
  <pc:docChgLst>
    <pc:chgData name="Xin Luo" userId="82312ee5779919a4" providerId="LiveId" clId="{23920C8D-EBCE-A347-9C82-C14316D20539}"/>
    <pc:docChg chg="undo custSel addSld modSld">
      <pc:chgData name="Xin Luo" userId="82312ee5779919a4" providerId="LiveId" clId="{23920C8D-EBCE-A347-9C82-C14316D20539}" dt="2022-10-26T12:19:06.428" v="501" actId="767"/>
      <pc:docMkLst>
        <pc:docMk/>
      </pc:docMkLst>
      <pc:sldChg chg="modSp mod">
        <pc:chgData name="Xin Luo" userId="82312ee5779919a4" providerId="LiveId" clId="{23920C8D-EBCE-A347-9C82-C14316D20539}" dt="2022-10-10T01:06:29.261" v="368" actId="404"/>
        <pc:sldMkLst>
          <pc:docMk/>
          <pc:sldMk cId="1576120367" sldId="2387"/>
        </pc:sldMkLst>
        <pc:spChg chg="mod">
          <ac:chgData name="Xin Luo" userId="82312ee5779919a4" providerId="LiveId" clId="{23920C8D-EBCE-A347-9C82-C14316D20539}" dt="2022-10-10T01:06:29.261" v="368" actId="404"/>
          <ac:spMkLst>
            <pc:docMk/>
            <pc:sldMk cId="1576120367" sldId="2387"/>
            <ac:spMk id="10" creationId="{00000000-0000-0000-0000-000000000000}"/>
          </ac:spMkLst>
        </pc:spChg>
        <pc:spChg chg="mod">
          <ac:chgData name="Xin Luo" userId="82312ee5779919a4" providerId="LiveId" clId="{23920C8D-EBCE-A347-9C82-C14316D20539}" dt="2022-10-10T01:06:13.262" v="366" actId="403"/>
          <ac:spMkLst>
            <pc:docMk/>
            <pc:sldMk cId="1576120367" sldId="2387"/>
            <ac:spMk id="12" creationId="{00000000-0000-0000-0000-000000000000}"/>
          </ac:spMkLst>
        </pc:spChg>
        <pc:spChg chg="mod">
          <ac:chgData name="Xin Luo" userId="82312ee5779919a4" providerId="LiveId" clId="{23920C8D-EBCE-A347-9C82-C14316D20539}" dt="2022-10-10T01:06:29.261" v="368" actId="404"/>
          <ac:spMkLst>
            <pc:docMk/>
            <pc:sldMk cId="1576120367" sldId="2387"/>
            <ac:spMk id="13" creationId="{00000000-0000-0000-0000-000000000000}"/>
          </ac:spMkLst>
        </pc:spChg>
        <pc:spChg chg="mod">
          <ac:chgData name="Xin Luo" userId="82312ee5779919a4" providerId="LiveId" clId="{23920C8D-EBCE-A347-9C82-C14316D20539}" dt="2022-10-10T01:06:13.262" v="366" actId="403"/>
          <ac:spMkLst>
            <pc:docMk/>
            <pc:sldMk cId="1576120367" sldId="2387"/>
            <ac:spMk id="14" creationId="{00000000-0000-0000-0000-000000000000}"/>
          </ac:spMkLst>
        </pc:spChg>
        <pc:spChg chg="mod">
          <ac:chgData name="Xin Luo" userId="82312ee5779919a4" providerId="LiveId" clId="{23920C8D-EBCE-A347-9C82-C14316D20539}" dt="2022-10-10T01:06:29.261" v="368" actId="404"/>
          <ac:spMkLst>
            <pc:docMk/>
            <pc:sldMk cId="1576120367" sldId="2387"/>
            <ac:spMk id="15" creationId="{00000000-0000-0000-0000-000000000000}"/>
          </ac:spMkLst>
        </pc:spChg>
        <pc:spChg chg="mod">
          <ac:chgData name="Xin Luo" userId="82312ee5779919a4" providerId="LiveId" clId="{23920C8D-EBCE-A347-9C82-C14316D20539}" dt="2022-10-10T01:06:19.369" v="367" actId="14100"/>
          <ac:spMkLst>
            <pc:docMk/>
            <pc:sldMk cId="1576120367" sldId="2387"/>
            <ac:spMk id="16" creationId="{00000000-0000-0000-0000-000000000000}"/>
          </ac:spMkLst>
        </pc:spChg>
      </pc:sldChg>
      <pc:sldChg chg="modSp mod">
        <pc:chgData name="Xin Luo" userId="82312ee5779919a4" providerId="LiveId" clId="{23920C8D-EBCE-A347-9C82-C14316D20539}" dt="2022-10-10T01:06:39.449" v="369" actId="403"/>
        <pc:sldMkLst>
          <pc:docMk/>
          <pc:sldMk cId="2415901206" sldId="2447"/>
        </pc:sldMkLst>
        <pc:spChg chg="mod">
          <ac:chgData name="Xin Luo" userId="82312ee5779919a4" providerId="LiveId" clId="{23920C8D-EBCE-A347-9C82-C14316D20539}" dt="2022-10-10T01:06:39.449" v="369" actId="403"/>
          <ac:spMkLst>
            <pc:docMk/>
            <pc:sldMk cId="2415901206" sldId="2447"/>
            <ac:spMk id="7" creationId="{00000000-0000-0000-0000-000000000000}"/>
          </ac:spMkLst>
        </pc:spChg>
      </pc:sldChg>
      <pc:sldChg chg="addSp delSp modSp mod">
        <pc:chgData name="Xin Luo" userId="82312ee5779919a4" providerId="LiveId" clId="{23920C8D-EBCE-A347-9C82-C14316D20539}" dt="2022-10-26T11:18:20.490" v="500"/>
        <pc:sldMkLst>
          <pc:docMk/>
          <pc:sldMk cId="2689840772" sldId="2604"/>
        </pc:sldMkLst>
        <pc:spChg chg="mod">
          <ac:chgData name="Xin Luo" userId="82312ee5779919a4" providerId="LiveId" clId="{23920C8D-EBCE-A347-9C82-C14316D20539}" dt="2022-10-26T11:18:14.630" v="497" actId="1038"/>
          <ac:spMkLst>
            <pc:docMk/>
            <pc:sldMk cId="2689840772" sldId="2604"/>
            <ac:spMk id="2" creationId="{DB381E7B-A050-4BE4-6756-9B64308C74D7}"/>
          </ac:spMkLst>
        </pc:spChg>
        <pc:spChg chg="del mod">
          <ac:chgData name="Xin Luo" userId="82312ee5779919a4" providerId="LiveId" clId="{23920C8D-EBCE-A347-9C82-C14316D20539}" dt="2022-10-10T00:58:26.498" v="9" actId="478"/>
          <ac:spMkLst>
            <pc:docMk/>
            <pc:sldMk cId="2689840772" sldId="2604"/>
            <ac:spMk id="3" creationId="{00000000-0000-0000-0000-000000000000}"/>
          </ac:spMkLst>
        </pc:spChg>
        <pc:spChg chg="add del mod">
          <ac:chgData name="Xin Luo" userId="82312ee5779919a4" providerId="LiveId" clId="{23920C8D-EBCE-A347-9C82-C14316D20539}" dt="2022-10-26T11:18:20.490" v="500"/>
          <ac:spMkLst>
            <pc:docMk/>
            <pc:sldMk cId="2689840772" sldId="2604"/>
            <ac:spMk id="3" creationId="{0AC6D251-AEF6-35BE-71D5-DE25EAD72977}"/>
          </ac:spMkLst>
        </pc:spChg>
        <pc:spChg chg="add mod">
          <ac:chgData name="Xin Luo" userId="82312ee5779919a4" providerId="LiveId" clId="{23920C8D-EBCE-A347-9C82-C14316D20539}" dt="2022-10-10T01:03:50.909" v="356" actId="20577"/>
          <ac:spMkLst>
            <pc:docMk/>
            <pc:sldMk cId="2689840772" sldId="2604"/>
            <ac:spMk id="4" creationId="{5B949F23-92C2-3ACE-AE9A-58F8C8D7AB52}"/>
          </ac:spMkLst>
        </pc:spChg>
      </pc:sldChg>
      <pc:sldChg chg="modSp mod">
        <pc:chgData name="Xin Luo" userId="82312ee5779919a4" providerId="LiveId" clId="{23920C8D-EBCE-A347-9C82-C14316D20539}" dt="2022-10-25T11:53:23.523" v="402" actId="207"/>
        <pc:sldMkLst>
          <pc:docMk/>
          <pc:sldMk cId="1392274363" sldId="2606"/>
        </pc:sldMkLst>
        <pc:spChg chg="mod">
          <ac:chgData name="Xin Luo" userId="82312ee5779919a4" providerId="LiveId" clId="{23920C8D-EBCE-A347-9C82-C14316D20539}" dt="2022-10-10T01:08:08.448" v="392" actId="20577"/>
          <ac:spMkLst>
            <pc:docMk/>
            <pc:sldMk cId="1392274363" sldId="2606"/>
            <ac:spMk id="35" creationId="{2CBBD54C-A0C4-CFAB-2A67-F8BF299D28F5}"/>
          </ac:spMkLst>
        </pc:spChg>
        <pc:spChg chg="mod">
          <ac:chgData name="Xin Luo" userId="82312ee5779919a4" providerId="LiveId" clId="{23920C8D-EBCE-A347-9C82-C14316D20539}" dt="2022-10-25T11:53:23.523" v="402" actId="207"/>
          <ac:spMkLst>
            <pc:docMk/>
            <pc:sldMk cId="1392274363" sldId="2606"/>
            <ac:spMk id="42" creationId="{E4B07DDE-AB89-2B16-6B7A-2142621DE6F5}"/>
          </ac:spMkLst>
        </pc:spChg>
      </pc:sldChg>
      <pc:sldChg chg="modSp mod">
        <pc:chgData name="Xin Luo" userId="82312ee5779919a4" providerId="LiveId" clId="{23920C8D-EBCE-A347-9C82-C14316D20539}" dt="2022-10-25T12:03:26.240" v="414" actId="14100"/>
        <pc:sldMkLst>
          <pc:docMk/>
          <pc:sldMk cId="292605530" sldId="2607"/>
        </pc:sldMkLst>
        <pc:spChg chg="mod">
          <ac:chgData name="Xin Luo" userId="82312ee5779919a4" providerId="LiveId" clId="{23920C8D-EBCE-A347-9C82-C14316D20539}" dt="2022-10-25T12:03:26.240" v="414" actId="14100"/>
          <ac:spMkLst>
            <pc:docMk/>
            <pc:sldMk cId="292605530" sldId="2607"/>
            <ac:spMk id="18" creationId="{8399C9E7-13B6-1DAF-F5BF-4471E8528C5F}"/>
          </ac:spMkLst>
        </pc:spChg>
      </pc:sldChg>
      <pc:sldChg chg="modSp mod">
        <pc:chgData name="Xin Luo" userId="82312ee5779919a4" providerId="LiveId" clId="{23920C8D-EBCE-A347-9C82-C14316D20539}" dt="2022-10-25T12:09:03.730" v="478" actId="1036"/>
        <pc:sldMkLst>
          <pc:docMk/>
          <pc:sldMk cId="2780969545" sldId="2609"/>
        </pc:sldMkLst>
        <pc:spChg chg="mod">
          <ac:chgData name="Xin Luo" userId="82312ee5779919a4" providerId="LiveId" clId="{23920C8D-EBCE-A347-9C82-C14316D20539}" dt="2022-10-25T12:08:56.496" v="469" actId="115"/>
          <ac:spMkLst>
            <pc:docMk/>
            <pc:sldMk cId="2780969545" sldId="2609"/>
            <ac:spMk id="6" creationId="{2D1A6305-FF43-CF53-224A-B6D4901EAB0F}"/>
          </ac:spMkLst>
        </pc:spChg>
        <pc:spChg chg="mod">
          <ac:chgData name="Xin Luo" userId="82312ee5779919a4" providerId="LiveId" clId="{23920C8D-EBCE-A347-9C82-C14316D20539}" dt="2022-10-25T12:09:03.730" v="478" actId="1036"/>
          <ac:spMkLst>
            <pc:docMk/>
            <pc:sldMk cId="2780969545" sldId="2609"/>
            <ac:spMk id="11" creationId="{63EAC848-88D2-7A10-E878-444ADA855E23}"/>
          </ac:spMkLst>
        </pc:spChg>
        <pc:spChg chg="mod">
          <ac:chgData name="Xin Luo" userId="82312ee5779919a4" providerId="LiveId" clId="{23920C8D-EBCE-A347-9C82-C14316D20539}" dt="2022-10-25T12:09:03.730" v="478" actId="1036"/>
          <ac:spMkLst>
            <pc:docMk/>
            <pc:sldMk cId="2780969545" sldId="2609"/>
            <ac:spMk id="12" creationId="{BED7A820-9D6E-7E7E-A906-8A9424528316}"/>
          </ac:spMkLst>
        </pc:spChg>
        <pc:spChg chg="mod">
          <ac:chgData name="Xin Luo" userId="82312ee5779919a4" providerId="LiveId" clId="{23920C8D-EBCE-A347-9C82-C14316D20539}" dt="2022-10-25T12:09:03.730" v="478" actId="1036"/>
          <ac:spMkLst>
            <pc:docMk/>
            <pc:sldMk cId="2780969545" sldId="2609"/>
            <ac:spMk id="20" creationId="{87EC125B-CB98-6914-1633-6697471A2CB4}"/>
          </ac:spMkLst>
        </pc:spChg>
        <pc:spChg chg="mod">
          <ac:chgData name="Xin Luo" userId="82312ee5779919a4" providerId="LiveId" clId="{23920C8D-EBCE-A347-9C82-C14316D20539}" dt="2022-10-25T12:09:03.730" v="478" actId="1036"/>
          <ac:spMkLst>
            <pc:docMk/>
            <pc:sldMk cId="2780969545" sldId="2609"/>
            <ac:spMk id="21" creationId="{0AF67847-7DEF-CDAB-6208-0271BFB4FB06}"/>
          </ac:spMkLst>
        </pc:spChg>
        <pc:spChg chg="mod">
          <ac:chgData name="Xin Luo" userId="82312ee5779919a4" providerId="LiveId" clId="{23920C8D-EBCE-A347-9C82-C14316D20539}" dt="2022-10-25T12:09:03.730" v="478" actId="1036"/>
          <ac:spMkLst>
            <pc:docMk/>
            <pc:sldMk cId="2780969545" sldId="2609"/>
            <ac:spMk id="23" creationId="{0011846D-F543-398E-85CB-0AB0A842928A}"/>
          </ac:spMkLst>
        </pc:spChg>
        <pc:spChg chg="mod">
          <ac:chgData name="Xin Luo" userId="82312ee5779919a4" providerId="LiveId" clId="{23920C8D-EBCE-A347-9C82-C14316D20539}" dt="2022-10-25T12:09:03.730" v="478" actId="1036"/>
          <ac:spMkLst>
            <pc:docMk/>
            <pc:sldMk cId="2780969545" sldId="2609"/>
            <ac:spMk id="24" creationId="{37B5D87E-7419-7CC0-91CC-8A0807F0F999}"/>
          </ac:spMkLst>
        </pc:spChg>
        <pc:spChg chg="mod">
          <ac:chgData name="Xin Luo" userId="82312ee5779919a4" providerId="LiveId" clId="{23920C8D-EBCE-A347-9C82-C14316D20539}" dt="2022-10-25T12:09:03.730" v="478" actId="1036"/>
          <ac:spMkLst>
            <pc:docMk/>
            <pc:sldMk cId="2780969545" sldId="2609"/>
            <ac:spMk id="25" creationId="{4745244D-B431-F067-4A97-7CC4387296FB}"/>
          </ac:spMkLst>
        </pc:spChg>
        <pc:spChg chg="mod">
          <ac:chgData name="Xin Luo" userId="82312ee5779919a4" providerId="LiveId" clId="{23920C8D-EBCE-A347-9C82-C14316D20539}" dt="2022-10-25T12:09:03.730" v="478" actId="1036"/>
          <ac:spMkLst>
            <pc:docMk/>
            <pc:sldMk cId="2780969545" sldId="2609"/>
            <ac:spMk id="26" creationId="{FB9C53DE-8D1F-6DF4-8CE3-3A262A9F8737}"/>
          </ac:spMkLst>
        </pc:spChg>
        <pc:picChg chg="mod">
          <ac:chgData name="Xin Luo" userId="82312ee5779919a4" providerId="LiveId" clId="{23920C8D-EBCE-A347-9C82-C14316D20539}" dt="2022-10-25T12:09:03.730" v="478" actId="1036"/>
          <ac:picMkLst>
            <pc:docMk/>
            <pc:sldMk cId="2780969545" sldId="2609"/>
            <ac:picMk id="4" creationId="{49B7ACC6-6794-9162-52B2-E80F7E4B0442}"/>
          </ac:picMkLst>
        </pc:picChg>
        <pc:picChg chg="mod">
          <ac:chgData name="Xin Luo" userId="82312ee5779919a4" providerId="LiveId" clId="{23920C8D-EBCE-A347-9C82-C14316D20539}" dt="2022-10-25T12:09:03.730" v="478" actId="1036"/>
          <ac:picMkLst>
            <pc:docMk/>
            <pc:sldMk cId="2780969545" sldId="2609"/>
            <ac:picMk id="7" creationId="{42FD45A0-A9EA-D518-41B5-21FA7A24BA60}"/>
          </ac:picMkLst>
        </pc:picChg>
        <pc:picChg chg="mod">
          <ac:chgData name="Xin Luo" userId="82312ee5779919a4" providerId="LiveId" clId="{23920C8D-EBCE-A347-9C82-C14316D20539}" dt="2022-10-25T12:09:03.730" v="478" actId="1036"/>
          <ac:picMkLst>
            <pc:docMk/>
            <pc:sldMk cId="2780969545" sldId="2609"/>
            <ac:picMk id="10" creationId="{C2B12388-3179-41F8-2462-0C9BA14093FF}"/>
          </ac:picMkLst>
        </pc:picChg>
        <pc:picChg chg="mod">
          <ac:chgData name="Xin Luo" userId="82312ee5779919a4" providerId="LiveId" clId="{23920C8D-EBCE-A347-9C82-C14316D20539}" dt="2022-10-25T12:09:03.730" v="478" actId="1036"/>
          <ac:picMkLst>
            <pc:docMk/>
            <pc:sldMk cId="2780969545" sldId="2609"/>
            <ac:picMk id="7170" creationId="{A3C33C8C-6841-03A7-574F-E161D6BA2409}"/>
          </ac:picMkLst>
        </pc:picChg>
        <pc:cxnChg chg="mod">
          <ac:chgData name="Xin Luo" userId="82312ee5779919a4" providerId="LiveId" clId="{23920C8D-EBCE-A347-9C82-C14316D20539}" dt="2022-10-25T12:09:03.730" v="478" actId="1036"/>
          <ac:cxnSpMkLst>
            <pc:docMk/>
            <pc:sldMk cId="2780969545" sldId="2609"/>
            <ac:cxnSpMk id="9" creationId="{FD972B84-6C44-171E-8256-D2A04F01B0C9}"/>
          </ac:cxnSpMkLst>
        </pc:cxnChg>
        <pc:cxnChg chg="mod">
          <ac:chgData name="Xin Luo" userId="82312ee5779919a4" providerId="LiveId" clId="{23920C8D-EBCE-A347-9C82-C14316D20539}" dt="2022-10-25T12:09:03.730" v="478" actId="1036"/>
          <ac:cxnSpMkLst>
            <pc:docMk/>
            <pc:sldMk cId="2780969545" sldId="2609"/>
            <ac:cxnSpMk id="16" creationId="{612BCBDC-DECE-5090-7C5B-6492FF4CE722}"/>
          </ac:cxnSpMkLst>
        </pc:cxnChg>
        <pc:cxnChg chg="mod">
          <ac:chgData name="Xin Luo" userId="82312ee5779919a4" providerId="LiveId" clId="{23920C8D-EBCE-A347-9C82-C14316D20539}" dt="2022-10-25T12:09:03.730" v="478" actId="1036"/>
          <ac:cxnSpMkLst>
            <pc:docMk/>
            <pc:sldMk cId="2780969545" sldId="2609"/>
            <ac:cxnSpMk id="17" creationId="{AF045F09-2718-C456-D477-E816A43885FF}"/>
          </ac:cxnSpMkLst>
        </pc:cxnChg>
        <pc:cxnChg chg="mod">
          <ac:chgData name="Xin Luo" userId="82312ee5779919a4" providerId="LiveId" clId="{23920C8D-EBCE-A347-9C82-C14316D20539}" dt="2022-10-25T12:09:03.730" v="478" actId="1036"/>
          <ac:cxnSpMkLst>
            <pc:docMk/>
            <pc:sldMk cId="2780969545" sldId="2609"/>
            <ac:cxnSpMk id="28" creationId="{6C11ADF7-6234-2989-2798-F5AAD5EDE3BF}"/>
          </ac:cxnSpMkLst>
        </pc:cxnChg>
      </pc:sldChg>
      <pc:sldChg chg="modSp mod">
        <pc:chgData name="Xin Luo" userId="82312ee5779919a4" providerId="LiveId" clId="{23920C8D-EBCE-A347-9C82-C14316D20539}" dt="2022-10-26T02:56:58.658" v="480" actId="207"/>
        <pc:sldMkLst>
          <pc:docMk/>
          <pc:sldMk cId="63705705" sldId="2612"/>
        </pc:sldMkLst>
        <pc:spChg chg="mod">
          <ac:chgData name="Xin Luo" userId="82312ee5779919a4" providerId="LiveId" clId="{23920C8D-EBCE-A347-9C82-C14316D20539}" dt="2022-10-26T02:56:58.658" v="480" actId="207"/>
          <ac:spMkLst>
            <pc:docMk/>
            <pc:sldMk cId="63705705" sldId="2612"/>
            <ac:spMk id="63" creationId="{6400CC45-5050-7ACD-CE08-CC6D7000A1DA}"/>
          </ac:spMkLst>
        </pc:spChg>
      </pc:sldChg>
      <pc:sldChg chg="addSp modSp">
        <pc:chgData name="Xin Luo" userId="82312ee5779919a4" providerId="LiveId" clId="{23920C8D-EBCE-A347-9C82-C14316D20539}" dt="2022-10-26T12:19:06.428" v="501" actId="767"/>
        <pc:sldMkLst>
          <pc:docMk/>
          <pc:sldMk cId="963926578" sldId="2613"/>
        </pc:sldMkLst>
        <pc:spChg chg="add mod">
          <ac:chgData name="Xin Luo" userId="82312ee5779919a4" providerId="LiveId" clId="{23920C8D-EBCE-A347-9C82-C14316D20539}" dt="2022-10-26T12:19:06.428" v="501" actId="767"/>
          <ac:spMkLst>
            <pc:docMk/>
            <pc:sldMk cId="963926578" sldId="2613"/>
            <ac:spMk id="2" creationId="{5F7683B3-77E0-69A9-94AE-FF04E7249325}"/>
          </ac:spMkLst>
        </pc:spChg>
      </pc:sldChg>
      <pc:sldChg chg="modSp add mod">
        <pc:chgData name="Xin Luo" userId="82312ee5779919a4" providerId="LiveId" clId="{23920C8D-EBCE-A347-9C82-C14316D20539}" dt="2022-10-10T01:06:02.902" v="365" actId="403"/>
        <pc:sldMkLst>
          <pc:docMk/>
          <pc:sldMk cId="2358282757" sldId="2714"/>
        </pc:sldMkLst>
        <pc:spChg chg="mod">
          <ac:chgData name="Xin Luo" userId="82312ee5779919a4" providerId="LiveId" clId="{23920C8D-EBCE-A347-9C82-C14316D20539}" dt="2022-10-10T01:06:02.902" v="365" actId="403"/>
          <ac:spMkLst>
            <pc:docMk/>
            <pc:sldMk cId="2358282757" sldId="2714"/>
            <ac:spMk id="2" creationId="{DB381E7B-A050-4BE4-6756-9B64308C74D7}"/>
          </ac:spMkLst>
        </pc:spChg>
      </pc:sldChg>
    </pc:docChg>
  </pc:docChgLst>
  <pc:docChgLst>
    <pc:chgData name="Xin Luo" userId="82312ee5779919a4" providerId="LiveId" clId="{4DB6C473-8E57-A543-81F7-48BE109E8C13}"/>
    <pc:docChg chg="undo custSel addSld delSld modSld sldOrd delMainMaster">
      <pc:chgData name="Xin Luo" userId="82312ee5779919a4" providerId="LiveId" clId="{4DB6C473-8E57-A543-81F7-48BE109E8C13}" dt="2023-02-21T15:10:04.498" v="5724" actId="108"/>
      <pc:docMkLst>
        <pc:docMk/>
      </pc:docMkLst>
      <pc:sldChg chg="addSp delSp modSp mod">
        <pc:chgData name="Xin Luo" userId="82312ee5779919a4" providerId="LiveId" clId="{4DB6C473-8E57-A543-81F7-48BE109E8C13}" dt="2023-02-21T08:54:32.554" v="3595" actId="1076"/>
        <pc:sldMkLst>
          <pc:docMk/>
          <pc:sldMk cId="1576120367" sldId="2387"/>
        </pc:sldMkLst>
        <pc:spChg chg="add del mod">
          <ac:chgData name="Xin Luo" userId="82312ee5779919a4" providerId="LiveId" clId="{4DB6C473-8E57-A543-81F7-48BE109E8C13}" dt="2023-02-21T05:44:22.831" v="2010"/>
          <ac:spMkLst>
            <pc:docMk/>
            <pc:sldMk cId="1576120367" sldId="2387"/>
            <ac:spMk id="4" creationId="{14071939-13A8-68AD-CF24-E66618C9CB95}"/>
          </ac:spMkLst>
        </pc:spChg>
        <pc:spChg chg="add del">
          <ac:chgData name="Xin Luo" userId="82312ee5779919a4" providerId="LiveId" clId="{4DB6C473-8E57-A543-81F7-48BE109E8C13}" dt="2023-02-21T05:42:59.400" v="1996" actId="478"/>
          <ac:spMkLst>
            <pc:docMk/>
            <pc:sldMk cId="1576120367" sldId="2387"/>
            <ac:spMk id="6" creationId="{00000000-0000-0000-0000-000000000000}"/>
          </ac:spMkLst>
        </pc:spChg>
        <pc:spChg chg="del">
          <ac:chgData name="Xin Luo" userId="82312ee5779919a4" providerId="LiveId" clId="{4DB6C473-8E57-A543-81F7-48BE109E8C13}" dt="2023-02-21T05:42:53.918" v="1994" actId="478"/>
          <ac:spMkLst>
            <pc:docMk/>
            <pc:sldMk cId="1576120367" sldId="2387"/>
            <ac:spMk id="7" creationId="{00000000-0000-0000-0000-000000000000}"/>
          </ac:spMkLst>
        </pc:spChg>
        <pc:spChg chg="add del mod">
          <ac:chgData name="Xin Luo" userId="82312ee5779919a4" providerId="LiveId" clId="{4DB6C473-8E57-A543-81F7-48BE109E8C13}" dt="2023-02-21T05:46:39.935" v="2038" actId="478"/>
          <ac:spMkLst>
            <pc:docMk/>
            <pc:sldMk cId="1576120367" sldId="2387"/>
            <ac:spMk id="8" creationId="{5795B555-5780-95D6-6939-E2A2F840CEDB}"/>
          </ac:spMkLst>
        </pc:spChg>
        <pc:spChg chg="add del mod topLvl">
          <ac:chgData name="Xin Luo" userId="82312ee5779919a4" providerId="LiveId" clId="{4DB6C473-8E57-A543-81F7-48BE109E8C13}" dt="2023-02-21T05:47:15.440" v="2044" actId="164"/>
          <ac:spMkLst>
            <pc:docMk/>
            <pc:sldMk cId="1576120367" sldId="2387"/>
            <ac:spMk id="10" creationId="{00000000-0000-0000-0000-000000000000}"/>
          </ac:spMkLst>
        </pc:spChg>
        <pc:spChg chg="mod topLvl">
          <ac:chgData name="Xin Luo" userId="82312ee5779919a4" providerId="LiveId" clId="{4DB6C473-8E57-A543-81F7-48BE109E8C13}" dt="2023-02-21T05:47:15.440" v="2044" actId="164"/>
          <ac:spMkLst>
            <pc:docMk/>
            <pc:sldMk cId="1576120367" sldId="2387"/>
            <ac:spMk id="12" creationId="{00000000-0000-0000-0000-000000000000}"/>
          </ac:spMkLst>
        </pc:spChg>
        <pc:spChg chg="mod">
          <ac:chgData name="Xin Luo" userId="82312ee5779919a4" providerId="LiveId" clId="{4DB6C473-8E57-A543-81F7-48BE109E8C13}" dt="2023-02-21T05:45:26.754" v="2016" actId="207"/>
          <ac:spMkLst>
            <pc:docMk/>
            <pc:sldMk cId="1576120367" sldId="2387"/>
            <ac:spMk id="13" creationId="{00000000-0000-0000-0000-000000000000}"/>
          </ac:spMkLst>
        </pc:spChg>
        <pc:spChg chg="mod">
          <ac:chgData name="Xin Luo" userId="82312ee5779919a4" providerId="LiveId" clId="{4DB6C473-8E57-A543-81F7-48BE109E8C13}" dt="2023-02-21T05:45:26.754" v="2016" actId="207"/>
          <ac:spMkLst>
            <pc:docMk/>
            <pc:sldMk cId="1576120367" sldId="2387"/>
            <ac:spMk id="14" creationId="{00000000-0000-0000-0000-000000000000}"/>
          </ac:spMkLst>
        </pc:spChg>
        <pc:spChg chg="mod">
          <ac:chgData name="Xin Luo" userId="82312ee5779919a4" providerId="LiveId" clId="{4DB6C473-8E57-A543-81F7-48BE109E8C13}" dt="2023-02-21T05:45:26.754" v="2016" actId="207"/>
          <ac:spMkLst>
            <pc:docMk/>
            <pc:sldMk cId="1576120367" sldId="2387"/>
            <ac:spMk id="15" creationId="{00000000-0000-0000-0000-000000000000}"/>
          </ac:spMkLst>
        </pc:spChg>
        <pc:spChg chg="mod">
          <ac:chgData name="Xin Luo" userId="82312ee5779919a4" providerId="LiveId" clId="{4DB6C473-8E57-A543-81F7-48BE109E8C13}" dt="2023-02-21T05:45:26.754" v="2016" actId="207"/>
          <ac:spMkLst>
            <pc:docMk/>
            <pc:sldMk cId="1576120367" sldId="2387"/>
            <ac:spMk id="16" creationId="{00000000-0000-0000-0000-000000000000}"/>
          </ac:spMkLst>
        </pc:spChg>
        <pc:grpChg chg="add del mod">
          <ac:chgData name="Xin Luo" userId="82312ee5779919a4" providerId="LiveId" clId="{4DB6C473-8E57-A543-81F7-48BE109E8C13}" dt="2023-02-21T08:54:26.670" v="3594" actId="478"/>
          <ac:grpSpMkLst>
            <pc:docMk/>
            <pc:sldMk cId="1576120367" sldId="2387"/>
            <ac:grpSpMk id="2" creationId="{390AEDC4-AC8C-713C-F926-259F989CB162}"/>
          </ac:grpSpMkLst>
        </pc:grpChg>
        <pc:grpChg chg="add mod">
          <ac:chgData name="Xin Luo" userId="82312ee5779919a4" providerId="LiveId" clId="{4DB6C473-8E57-A543-81F7-48BE109E8C13}" dt="2023-02-21T08:54:32.554" v="3595" actId="1076"/>
          <ac:grpSpMkLst>
            <pc:docMk/>
            <pc:sldMk cId="1576120367" sldId="2387"/>
            <ac:grpSpMk id="3" creationId="{12ED16A1-79B8-7DB1-1CC1-250B051BAD58}"/>
          </ac:grpSpMkLst>
        </pc:grpChg>
        <pc:grpChg chg="add del mod">
          <ac:chgData name="Xin Luo" userId="82312ee5779919a4" providerId="LiveId" clId="{4DB6C473-8E57-A543-81F7-48BE109E8C13}" dt="2023-02-21T05:45:51.755" v="2019" actId="165"/>
          <ac:grpSpMkLst>
            <pc:docMk/>
            <pc:sldMk cId="1576120367" sldId="2387"/>
            <ac:grpSpMk id="5" creationId="{8F30E2E3-F8BB-EDF1-8726-1256D1547BF7}"/>
          </ac:grpSpMkLst>
        </pc:grpChg>
        <pc:grpChg chg="add mod">
          <ac:chgData name="Xin Luo" userId="82312ee5779919a4" providerId="LiveId" clId="{4DB6C473-8E57-A543-81F7-48BE109E8C13}" dt="2023-02-21T08:54:32.554" v="3595" actId="1076"/>
          <ac:grpSpMkLst>
            <pc:docMk/>
            <pc:sldMk cId="1576120367" sldId="2387"/>
            <ac:grpSpMk id="9" creationId="{84B9B8D5-4BCC-CDFF-1E13-B005060A8BDF}"/>
          </ac:grpSpMkLst>
        </pc:grpChg>
      </pc:sldChg>
      <pc:sldChg chg="del">
        <pc:chgData name="Xin Luo" userId="82312ee5779919a4" providerId="LiveId" clId="{4DB6C473-8E57-A543-81F7-48BE109E8C13}" dt="2023-02-21T08:54:15.767" v="3575" actId="2696"/>
        <pc:sldMkLst>
          <pc:docMk/>
          <pc:sldMk cId="0" sldId="2446"/>
        </pc:sldMkLst>
      </pc:sldChg>
      <pc:sldChg chg="modSp mod ord">
        <pc:chgData name="Xin Luo" userId="82312ee5779919a4" providerId="LiveId" clId="{4DB6C473-8E57-A543-81F7-48BE109E8C13}" dt="2023-02-21T06:59:18.091" v="3225" actId="20578"/>
        <pc:sldMkLst>
          <pc:docMk/>
          <pc:sldMk cId="2415901206" sldId="2447"/>
        </pc:sldMkLst>
        <pc:spChg chg="mod">
          <ac:chgData name="Xin Luo" userId="82312ee5779919a4" providerId="LiveId" clId="{4DB6C473-8E57-A543-81F7-48BE109E8C13}" dt="2023-02-21T03:26:36.249" v="1977" actId="20577"/>
          <ac:spMkLst>
            <pc:docMk/>
            <pc:sldMk cId="2415901206" sldId="2447"/>
            <ac:spMk id="7" creationId="{00000000-0000-0000-0000-000000000000}"/>
          </ac:spMkLst>
        </pc:spChg>
      </pc:sldChg>
      <pc:sldChg chg="addSp delSp modSp mod ord">
        <pc:chgData name="Xin Luo" userId="82312ee5779919a4" providerId="LiveId" clId="{4DB6C473-8E57-A543-81F7-48BE109E8C13}" dt="2023-02-21T07:23:56.843" v="3356" actId="20577"/>
        <pc:sldMkLst>
          <pc:docMk/>
          <pc:sldMk cId="4067577602" sldId="2605"/>
        </pc:sldMkLst>
        <pc:spChg chg="mod">
          <ac:chgData name="Xin Luo" userId="82312ee5779919a4" providerId="LiveId" clId="{4DB6C473-8E57-A543-81F7-48BE109E8C13}" dt="2023-02-21T07:23:56.843" v="3356" actId="20577"/>
          <ac:spMkLst>
            <pc:docMk/>
            <pc:sldMk cId="4067577602" sldId="2605"/>
            <ac:spMk id="2" creationId="{631AADB6-C88A-D817-4683-FC087E4E240F}"/>
          </ac:spMkLst>
        </pc:spChg>
        <pc:spChg chg="mod">
          <ac:chgData name="Xin Luo" userId="82312ee5779919a4" providerId="LiveId" clId="{4DB6C473-8E57-A543-81F7-48BE109E8C13}" dt="2023-02-21T03:26:50.232" v="1984" actId="20577"/>
          <ac:spMkLst>
            <pc:docMk/>
            <pc:sldMk cId="4067577602" sldId="2605"/>
            <ac:spMk id="3" creationId="{00000000-0000-0000-0000-000000000000}"/>
          </ac:spMkLst>
        </pc:spChg>
        <pc:spChg chg="add del mod">
          <ac:chgData name="Xin Luo" userId="82312ee5779919a4" providerId="LiveId" clId="{4DB6C473-8E57-A543-81F7-48BE109E8C13}" dt="2023-02-21T07:21:29.220" v="3297"/>
          <ac:spMkLst>
            <pc:docMk/>
            <pc:sldMk cId="4067577602" sldId="2605"/>
            <ac:spMk id="4" creationId="{6043EA4A-1AB3-028D-434C-C16CE58B3A2A}"/>
          </ac:spMkLst>
        </pc:spChg>
        <pc:spChg chg="add mod">
          <ac:chgData name="Xin Luo" userId="82312ee5779919a4" providerId="LiveId" clId="{4DB6C473-8E57-A543-81F7-48BE109E8C13}" dt="2023-02-21T07:23:29.335" v="3346" actId="1076"/>
          <ac:spMkLst>
            <pc:docMk/>
            <pc:sldMk cId="4067577602" sldId="2605"/>
            <ac:spMk id="5" creationId="{8CB3051E-1455-F2D6-027A-C359D1264B18}"/>
          </ac:spMkLst>
        </pc:spChg>
        <pc:spChg chg="del">
          <ac:chgData name="Xin Luo" userId="82312ee5779919a4" providerId="LiveId" clId="{4DB6C473-8E57-A543-81F7-48BE109E8C13}" dt="2023-02-21T05:48:10.681" v="2114" actId="478"/>
          <ac:spMkLst>
            <pc:docMk/>
            <pc:sldMk cId="4067577602" sldId="2605"/>
            <ac:spMk id="15" creationId="{32C45697-89D7-5F4B-C2BC-3A7FBC2C544B}"/>
          </ac:spMkLst>
        </pc:spChg>
        <pc:spChg chg="mod">
          <ac:chgData name="Xin Luo" userId="82312ee5779919a4" providerId="LiveId" clId="{4DB6C473-8E57-A543-81F7-48BE109E8C13}" dt="2023-02-21T07:11:29.463" v="3277" actId="2710"/>
          <ac:spMkLst>
            <pc:docMk/>
            <pc:sldMk cId="4067577602" sldId="2605"/>
            <ac:spMk id="17" creationId="{9E05FFCA-3371-AF5C-381D-71D984055F5A}"/>
          </ac:spMkLst>
        </pc:spChg>
        <pc:picChg chg="del">
          <ac:chgData name="Xin Luo" userId="82312ee5779919a4" providerId="LiveId" clId="{4DB6C473-8E57-A543-81F7-48BE109E8C13}" dt="2023-02-21T05:48:06.479" v="2112" actId="478"/>
          <ac:picMkLst>
            <pc:docMk/>
            <pc:sldMk cId="4067577602" sldId="2605"/>
            <ac:picMk id="10" creationId="{492CAE81-3897-13BB-6E5A-74F2AC5F581A}"/>
          </ac:picMkLst>
        </pc:picChg>
        <pc:picChg chg="del">
          <ac:chgData name="Xin Luo" userId="82312ee5779919a4" providerId="LiveId" clId="{4DB6C473-8E57-A543-81F7-48BE109E8C13}" dt="2023-02-21T05:48:08.245" v="2113" actId="478"/>
          <ac:picMkLst>
            <pc:docMk/>
            <pc:sldMk cId="4067577602" sldId="2605"/>
            <ac:picMk id="14" creationId="{0637D38F-D0BE-5E7D-7891-2D7FAA4B4ED9}"/>
          </ac:picMkLst>
        </pc:picChg>
        <pc:picChg chg="add mod">
          <ac:chgData name="Xin Luo" userId="82312ee5779919a4" providerId="LiveId" clId="{4DB6C473-8E57-A543-81F7-48BE109E8C13}" dt="2023-02-21T07:23:29.335" v="3346" actId="1076"/>
          <ac:picMkLst>
            <pc:docMk/>
            <pc:sldMk cId="4067577602" sldId="2605"/>
            <ac:picMk id="1026" creationId="{9270A6EE-B03E-77C5-630F-E811251395A0}"/>
          </ac:picMkLst>
        </pc:picChg>
      </pc:sldChg>
      <pc:sldChg chg="del">
        <pc:chgData name="Xin Luo" userId="82312ee5779919a4" providerId="LiveId" clId="{4DB6C473-8E57-A543-81F7-48BE109E8C13}" dt="2023-02-21T14:49:50.253" v="5372" actId="2696"/>
        <pc:sldMkLst>
          <pc:docMk/>
          <pc:sldMk cId="963926578" sldId="2613"/>
        </pc:sldMkLst>
      </pc:sldChg>
      <pc:sldChg chg="del">
        <pc:chgData name="Xin Luo" userId="82312ee5779919a4" providerId="LiveId" clId="{4DB6C473-8E57-A543-81F7-48BE109E8C13}" dt="2023-02-21T14:49:50.286" v="5373" actId="2696"/>
        <pc:sldMkLst>
          <pc:docMk/>
          <pc:sldMk cId="1377829391" sldId="2689"/>
        </pc:sldMkLst>
      </pc:sldChg>
      <pc:sldChg chg="del">
        <pc:chgData name="Xin Luo" userId="82312ee5779919a4" providerId="LiveId" clId="{4DB6C473-8E57-A543-81F7-48BE109E8C13}" dt="2023-02-21T14:49:50.299" v="5374" actId="2696"/>
        <pc:sldMkLst>
          <pc:docMk/>
          <pc:sldMk cId="2843640805" sldId="2704"/>
        </pc:sldMkLst>
      </pc:sldChg>
      <pc:sldChg chg="delSp modSp add mod ord">
        <pc:chgData name="Xin Luo" userId="82312ee5779919a4" providerId="LiveId" clId="{4DB6C473-8E57-A543-81F7-48BE109E8C13}" dt="2023-02-21T05:54:53.172" v="2328" actId="113"/>
        <pc:sldMkLst>
          <pc:docMk/>
          <pc:sldMk cId="2688334957" sldId="2705"/>
        </pc:sldMkLst>
        <pc:spChg chg="mod">
          <ac:chgData name="Xin Luo" userId="82312ee5779919a4" providerId="LiveId" clId="{4DB6C473-8E57-A543-81F7-48BE109E8C13}" dt="2023-02-21T03:04:15.029" v="17" actId="20577"/>
          <ac:spMkLst>
            <pc:docMk/>
            <pc:sldMk cId="2688334957" sldId="2705"/>
            <ac:spMk id="2" creationId="{631AADB6-C88A-D817-4683-FC087E4E240F}"/>
          </ac:spMkLst>
        </pc:spChg>
        <pc:spChg chg="del">
          <ac:chgData name="Xin Luo" userId="82312ee5779919a4" providerId="LiveId" clId="{4DB6C473-8E57-A543-81F7-48BE109E8C13}" dt="2023-02-21T03:04:17.351" v="18" actId="478"/>
          <ac:spMkLst>
            <pc:docMk/>
            <pc:sldMk cId="2688334957" sldId="2705"/>
            <ac:spMk id="15" creationId="{32C45697-89D7-5F4B-C2BC-3A7FBC2C544B}"/>
          </ac:spMkLst>
        </pc:spChg>
        <pc:spChg chg="mod">
          <ac:chgData name="Xin Luo" userId="82312ee5779919a4" providerId="LiveId" clId="{4DB6C473-8E57-A543-81F7-48BE109E8C13}" dt="2023-02-21T05:54:53.172" v="2328" actId="113"/>
          <ac:spMkLst>
            <pc:docMk/>
            <pc:sldMk cId="2688334957" sldId="2705"/>
            <ac:spMk id="17" creationId="{9E05FFCA-3371-AF5C-381D-71D984055F5A}"/>
          </ac:spMkLst>
        </pc:spChg>
        <pc:picChg chg="del">
          <ac:chgData name="Xin Luo" userId="82312ee5779919a4" providerId="LiveId" clId="{4DB6C473-8E57-A543-81F7-48BE109E8C13}" dt="2023-02-21T03:04:18.544" v="20" actId="478"/>
          <ac:picMkLst>
            <pc:docMk/>
            <pc:sldMk cId="2688334957" sldId="2705"/>
            <ac:picMk id="10" creationId="{492CAE81-3897-13BB-6E5A-74F2AC5F581A}"/>
          </ac:picMkLst>
        </pc:picChg>
        <pc:picChg chg="del">
          <ac:chgData name="Xin Luo" userId="82312ee5779919a4" providerId="LiveId" clId="{4DB6C473-8E57-A543-81F7-48BE109E8C13}" dt="2023-02-21T03:04:17.947" v="19" actId="478"/>
          <ac:picMkLst>
            <pc:docMk/>
            <pc:sldMk cId="2688334957" sldId="2705"/>
            <ac:picMk id="14" creationId="{0637D38F-D0BE-5E7D-7891-2D7FAA4B4ED9}"/>
          </ac:picMkLst>
        </pc:picChg>
      </pc:sldChg>
      <pc:sldChg chg="modSp add mod">
        <pc:chgData name="Xin Luo" userId="82312ee5779919a4" providerId="LiveId" clId="{4DB6C473-8E57-A543-81F7-48BE109E8C13}" dt="2023-02-21T05:59:45.306" v="2357" actId="2711"/>
        <pc:sldMkLst>
          <pc:docMk/>
          <pc:sldMk cId="2464444856" sldId="2706"/>
        </pc:sldMkLst>
        <pc:spChg chg="mod">
          <ac:chgData name="Xin Luo" userId="82312ee5779919a4" providerId="LiveId" clId="{4DB6C473-8E57-A543-81F7-48BE109E8C13}" dt="2023-02-21T05:59:45.306" v="2357" actId="2711"/>
          <ac:spMkLst>
            <pc:docMk/>
            <pc:sldMk cId="2464444856" sldId="2706"/>
            <ac:spMk id="2" creationId="{631AADB6-C88A-D817-4683-FC087E4E240F}"/>
          </ac:spMkLst>
        </pc:spChg>
        <pc:spChg chg="mod">
          <ac:chgData name="Xin Luo" userId="82312ee5779919a4" providerId="LiveId" clId="{4DB6C473-8E57-A543-81F7-48BE109E8C13}" dt="2023-02-21T05:59:45.306" v="2357" actId="2711"/>
          <ac:spMkLst>
            <pc:docMk/>
            <pc:sldMk cId="2464444856" sldId="2706"/>
            <ac:spMk id="3" creationId="{00000000-0000-0000-0000-000000000000}"/>
          </ac:spMkLst>
        </pc:spChg>
        <pc:spChg chg="mod">
          <ac:chgData name="Xin Luo" userId="82312ee5779919a4" providerId="LiveId" clId="{4DB6C473-8E57-A543-81F7-48BE109E8C13}" dt="2023-02-21T05:59:45.306" v="2357" actId="2711"/>
          <ac:spMkLst>
            <pc:docMk/>
            <pc:sldMk cId="2464444856" sldId="2706"/>
            <ac:spMk id="17" creationId="{9E05FFCA-3371-AF5C-381D-71D984055F5A}"/>
          </ac:spMkLst>
        </pc:spChg>
      </pc:sldChg>
      <pc:sldChg chg="modSp add mod">
        <pc:chgData name="Xin Luo" userId="82312ee5779919a4" providerId="LiveId" clId="{4DB6C473-8E57-A543-81F7-48BE109E8C13}" dt="2023-02-21T06:00:27.005" v="2362" actId="113"/>
        <pc:sldMkLst>
          <pc:docMk/>
          <pc:sldMk cId="1602808061" sldId="2707"/>
        </pc:sldMkLst>
        <pc:spChg chg="mod">
          <ac:chgData name="Xin Luo" userId="82312ee5779919a4" providerId="LiveId" clId="{4DB6C473-8E57-A543-81F7-48BE109E8C13}" dt="2023-02-21T03:16:48.798" v="1289" actId="20577"/>
          <ac:spMkLst>
            <pc:docMk/>
            <pc:sldMk cId="1602808061" sldId="2707"/>
            <ac:spMk id="2" creationId="{631AADB6-C88A-D817-4683-FC087E4E240F}"/>
          </ac:spMkLst>
        </pc:spChg>
        <pc:spChg chg="mod">
          <ac:chgData name="Xin Luo" userId="82312ee5779919a4" providerId="LiveId" clId="{4DB6C473-8E57-A543-81F7-48BE109E8C13}" dt="2023-02-21T06:00:27.005" v="2362" actId="113"/>
          <ac:spMkLst>
            <pc:docMk/>
            <pc:sldMk cId="1602808061" sldId="2707"/>
            <ac:spMk id="17" creationId="{9E05FFCA-3371-AF5C-381D-71D984055F5A}"/>
          </ac:spMkLst>
        </pc:spChg>
      </pc:sldChg>
      <pc:sldChg chg="addSp modSp add mod">
        <pc:chgData name="Xin Luo" userId="82312ee5779919a4" providerId="LiveId" clId="{4DB6C473-8E57-A543-81F7-48BE109E8C13}" dt="2023-02-21T03:24:12.660" v="1798" actId="207"/>
        <pc:sldMkLst>
          <pc:docMk/>
          <pc:sldMk cId="1658607177" sldId="2708"/>
        </pc:sldMkLst>
        <pc:spChg chg="add mod">
          <ac:chgData name="Xin Luo" userId="82312ee5779919a4" providerId="LiveId" clId="{4DB6C473-8E57-A543-81F7-48BE109E8C13}" dt="2023-02-21T03:24:12.660" v="1798" actId="207"/>
          <ac:spMkLst>
            <pc:docMk/>
            <pc:sldMk cId="1658607177" sldId="2708"/>
            <ac:spMk id="3" creationId="{E375549C-74EF-2C8F-6432-2C52B803FB1B}"/>
          </ac:spMkLst>
        </pc:spChg>
        <pc:spChg chg="mod">
          <ac:chgData name="Xin Luo" userId="82312ee5779919a4" providerId="LiveId" clId="{4DB6C473-8E57-A543-81F7-48BE109E8C13}" dt="2023-02-21T03:22:03.139" v="1731" actId="20577"/>
          <ac:spMkLst>
            <pc:docMk/>
            <pc:sldMk cId="1658607177" sldId="2708"/>
            <ac:spMk id="24" creationId="{00000000-0000-0000-0000-000000000000}"/>
          </ac:spMkLst>
        </pc:spChg>
        <pc:picChg chg="mod">
          <ac:chgData name="Xin Luo" userId="82312ee5779919a4" providerId="LiveId" clId="{4DB6C473-8E57-A543-81F7-48BE109E8C13}" dt="2023-02-21T03:23:29.344" v="1786" actId="1076"/>
          <ac:picMkLst>
            <pc:docMk/>
            <pc:sldMk cId="1658607177" sldId="2708"/>
            <ac:picMk id="4" creationId="{C5A20417-E7CA-C285-EB98-9BD26873E83E}"/>
          </ac:picMkLst>
        </pc:picChg>
      </pc:sldChg>
      <pc:sldChg chg="add del setBg">
        <pc:chgData name="Xin Luo" userId="82312ee5779919a4" providerId="LiveId" clId="{4DB6C473-8E57-A543-81F7-48BE109E8C13}" dt="2023-02-21T03:21:36.224" v="1707"/>
        <pc:sldMkLst>
          <pc:docMk/>
          <pc:sldMk cId="3430641667" sldId="2708"/>
        </pc:sldMkLst>
      </pc:sldChg>
      <pc:sldChg chg="modSp add mod ord">
        <pc:chgData name="Xin Luo" userId="82312ee5779919a4" providerId="LiveId" clId="{4DB6C473-8E57-A543-81F7-48BE109E8C13}" dt="2023-02-21T07:27:15.123" v="3399" actId="20578"/>
        <pc:sldMkLst>
          <pc:docMk/>
          <pc:sldMk cId="1257969106" sldId="2709"/>
        </pc:sldMkLst>
        <pc:spChg chg="mod">
          <ac:chgData name="Xin Luo" userId="82312ee5779919a4" providerId="LiveId" clId="{4DB6C473-8E57-A543-81F7-48BE109E8C13}" dt="2023-02-21T05:47:38.868" v="2080" actId="20577"/>
          <ac:spMkLst>
            <pc:docMk/>
            <pc:sldMk cId="1257969106" sldId="2709"/>
            <ac:spMk id="7" creationId="{00000000-0000-0000-0000-000000000000}"/>
          </ac:spMkLst>
        </pc:spChg>
      </pc:sldChg>
      <pc:sldChg chg="add del setBg">
        <pc:chgData name="Xin Luo" userId="82312ee5779919a4" providerId="LiveId" clId="{4DB6C473-8E57-A543-81F7-48BE109E8C13}" dt="2023-02-21T03:22:38.148" v="1735"/>
        <pc:sldMkLst>
          <pc:docMk/>
          <pc:sldMk cId="2068292362" sldId="2709"/>
        </pc:sldMkLst>
      </pc:sldChg>
      <pc:sldChg chg="add del setBg">
        <pc:chgData name="Xin Luo" userId="82312ee5779919a4" providerId="LiveId" clId="{4DB6C473-8E57-A543-81F7-48BE109E8C13}" dt="2023-02-21T03:22:29.206" v="1733"/>
        <pc:sldMkLst>
          <pc:docMk/>
          <pc:sldMk cId="4244071672" sldId="2709"/>
        </pc:sldMkLst>
      </pc:sldChg>
      <pc:sldChg chg="modSp add del mod">
        <pc:chgData name="Xin Luo" userId="82312ee5779919a4" providerId="LiveId" clId="{4DB6C473-8E57-A543-81F7-48BE109E8C13}" dt="2023-02-21T12:49:10.754" v="4207" actId="2696"/>
        <pc:sldMkLst>
          <pc:docMk/>
          <pc:sldMk cId="4096743637" sldId="2710"/>
        </pc:sldMkLst>
        <pc:spChg chg="mod">
          <ac:chgData name="Xin Luo" userId="82312ee5779919a4" providerId="LiveId" clId="{4DB6C473-8E57-A543-81F7-48BE109E8C13}" dt="2023-02-21T05:47:46.587" v="2093" actId="20577"/>
          <ac:spMkLst>
            <pc:docMk/>
            <pc:sldMk cId="4096743637" sldId="2710"/>
            <ac:spMk id="7" creationId="{00000000-0000-0000-0000-000000000000}"/>
          </ac:spMkLst>
        </pc:spChg>
      </pc:sldChg>
      <pc:sldChg chg="addSp delSp modSp add mod">
        <pc:chgData name="Xin Luo" userId="82312ee5779919a4" providerId="LiveId" clId="{4DB6C473-8E57-A543-81F7-48BE109E8C13}" dt="2023-02-21T15:08:47.651" v="5619" actId="113"/>
        <pc:sldMkLst>
          <pc:docMk/>
          <pc:sldMk cId="2744383376" sldId="2711"/>
        </pc:sldMkLst>
        <pc:spChg chg="mod">
          <ac:chgData name="Xin Luo" userId="82312ee5779919a4" providerId="LiveId" clId="{4DB6C473-8E57-A543-81F7-48BE109E8C13}" dt="2023-02-21T07:01:42.969" v="3272" actId="20577"/>
          <ac:spMkLst>
            <pc:docMk/>
            <pc:sldMk cId="2744383376" sldId="2711"/>
            <ac:spMk id="2" creationId="{631AADB6-C88A-D817-4683-FC087E4E240F}"/>
          </ac:spMkLst>
        </pc:spChg>
        <pc:spChg chg="add del">
          <ac:chgData name="Xin Luo" userId="82312ee5779919a4" providerId="LiveId" clId="{4DB6C473-8E57-A543-81F7-48BE109E8C13}" dt="2023-02-21T06:08:19.635" v="2522" actId="22"/>
          <ac:spMkLst>
            <pc:docMk/>
            <pc:sldMk cId="2744383376" sldId="2711"/>
            <ac:spMk id="5" creationId="{9005BDE5-6349-121C-B95F-5D695486765F}"/>
          </ac:spMkLst>
        </pc:spChg>
        <pc:spChg chg="add del mod">
          <ac:chgData name="Xin Luo" userId="82312ee5779919a4" providerId="LiveId" clId="{4DB6C473-8E57-A543-81F7-48BE109E8C13}" dt="2023-02-21T06:36:09.199" v="3158" actId="478"/>
          <ac:spMkLst>
            <pc:docMk/>
            <pc:sldMk cId="2744383376" sldId="2711"/>
            <ac:spMk id="7" creationId="{508CFB8D-1428-2D03-7C0B-F181DD0AC3B0}"/>
          </ac:spMkLst>
        </pc:spChg>
        <pc:spChg chg="add del mod">
          <ac:chgData name="Xin Luo" userId="82312ee5779919a4" providerId="LiveId" clId="{4DB6C473-8E57-A543-81F7-48BE109E8C13}" dt="2023-02-21T06:35:09.270" v="3110" actId="478"/>
          <ac:spMkLst>
            <pc:docMk/>
            <pc:sldMk cId="2744383376" sldId="2711"/>
            <ac:spMk id="8" creationId="{FE049113-DA9A-B499-A9F7-CE696334739C}"/>
          </ac:spMkLst>
        </pc:spChg>
        <pc:spChg chg="add del">
          <ac:chgData name="Xin Luo" userId="82312ee5779919a4" providerId="LiveId" clId="{4DB6C473-8E57-A543-81F7-48BE109E8C13}" dt="2023-02-21T06:24:41.792" v="2925" actId="22"/>
          <ac:spMkLst>
            <pc:docMk/>
            <pc:sldMk cId="2744383376" sldId="2711"/>
            <ac:spMk id="10" creationId="{2A70B923-8B0E-BFB6-100F-07B5471C1335}"/>
          </ac:spMkLst>
        </pc:spChg>
        <pc:spChg chg="add del mod">
          <ac:chgData name="Xin Luo" userId="82312ee5779919a4" providerId="LiveId" clId="{4DB6C473-8E57-A543-81F7-48BE109E8C13}" dt="2023-02-21T06:36:24.547" v="3163" actId="478"/>
          <ac:spMkLst>
            <pc:docMk/>
            <pc:sldMk cId="2744383376" sldId="2711"/>
            <ac:spMk id="12" creationId="{7AC7943F-2EEF-E2BC-7188-7457E9CCE47B}"/>
          </ac:spMkLst>
        </pc:spChg>
        <pc:spChg chg="add del mod">
          <ac:chgData name="Xin Luo" userId="82312ee5779919a4" providerId="LiveId" clId="{4DB6C473-8E57-A543-81F7-48BE109E8C13}" dt="2023-02-21T06:36:21.741" v="3162" actId="478"/>
          <ac:spMkLst>
            <pc:docMk/>
            <pc:sldMk cId="2744383376" sldId="2711"/>
            <ac:spMk id="13" creationId="{4D3246D5-B603-994F-3AE4-6B8ADC01AFBD}"/>
          </ac:spMkLst>
        </pc:spChg>
        <pc:spChg chg="add del mod">
          <ac:chgData name="Xin Luo" userId="82312ee5779919a4" providerId="LiveId" clId="{4DB6C473-8E57-A543-81F7-48BE109E8C13}" dt="2023-02-21T06:34:25.015" v="3081" actId="478"/>
          <ac:spMkLst>
            <pc:docMk/>
            <pc:sldMk cId="2744383376" sldId="2711"/>
            <ac:spMk id="15" creationId="{E4EF7755-FC04-518B-64D9-6CC2D64CFD40}"/>
          </ac:spMkLst>
        </pc:spChg>
        <pc:spChg chg="mod">
          <ac:chgData name="Xin Luo" userId="82312ee5779919a4" providerId="LiveId" clId="{4DB6C473-8E57-A543-81F7-48BE109E8C13}" dt="2023-02-21T15:07:43.844" v="5615" actId="1038"/>
          <ac:spMkLst>
            <pc:docMk/>
            <pc:sldMk cId="2744383376" sldId="2711"/>
            <ac:spMk id="17" creationId="{9E05FFCA-3371-AF5C-381D-71D984055F5A}"/>
          </ac:spMkLst>
        </pc:spChg>
        <pc:spChg chg="add mod">
          <ac:chgData name="Xin Luo" userId="82312ee5779919a4" providerId="LiveId" clId="{4DB6C473-8E57-A543-81F7-48BE109E8C13}" dt="2023-02-21T15:08:47.651" v="5619" actId="113"/>
          <ac:spMkLst>
            <pc:docMk/>
            <pc:sldMk cId="2744383376" sldId="2711"/>
            <ac:spMk id="18" creationId="{9D310AF3-A081-4032-01C0-C288D4F7AC53}"/>
          </ac:spMkLst>
        </pc:spChg>
      </pc:sldChg>
      <pc:sldChg chg="delSp modSp add del mod">
        <pc:chgData name="Xin Luo" userId="82312ee5779919a4" providerId="LiveId" clId="{4DB6C473-8E57-A543-81F7-48BE109E8C13}" dt="2023-02-21T07:27:24.620" v="3402" actId="2696"/>
        <pc:sldMkLst>
          <pc:docMk/>
          <pc:sldMk cId="1581220802" sldId="2712"/>
        </pc:sldMkLst>
        <pc:spChg chg="mod">
          <ac:chgData name="Xin Luo" userId="82312ee5779919a4" providerId="LiveId" clId="{4DB6C473-8E57-A543-81F7-48BE109E8C13}" dt="2023-02-21T07:01:48.402" v="3274" actId="20577"/>
          <ac:spMkLst>
            <pc:docMk/>
            <pc:sldMk cId="1581220802" sldId="2712"/>
            <ac:spMk id="2" creationId="{631AADB6-C88A-D817-4683-FC087E4E240F}"/>
          </ac:spMkLst>
        </pc:spChg>
        <pc:spChg chg="mod">
          <ac:chgData name="Xin Luo" userId="82312ee5779919a4" providerId="LiveId" clId="{4DB6C473-8E57-A543-81F7-48BE109E8C13}" dt="2023-02-21T06:58:28.109" v="3222" actId="20577"/>
          <ac:spMkLst>
            <pc:docMk/>
            <pc:sldMk cId="1581220802" sldId="2712"/>
            <ac:spMk id="3" creationId="{00000000-0000-0000-0000-000000000000}"/>
          </ac:spMkLst>
        </pc:spChg>
        <pc:spChg chg="del mod">
          <ac:chgData name="Xin Luo" userId="82312ee5779919a4" providerId="LiveId" clId="{4DB6C473-8E57-A543-81F7-48BE109E8C13}" dt="2023-02-21T07:24:25.709" v="3365"/>
          <ac:spMkLst>
            <pc:docMk/>
            <pc:sldMk cId="1581220802" sldId="2712"/>
            <ac:spMk id="17" creationId="{9E05FFCA-3371-AF5C-381D-71D984055F5A}"/>
          </ac:spMkLst>
        </pc:spChg>
      </pc:sldChg>
      <pc:sldChg chg="modSp add del mod">
        <pc:chgData name="Xin Luo" userId="82312ee5779919a4" providerId="LiveId" clId="{4DB6C473-8E57-A543-81F7-48BE109E8C13}" dt="2023-02-21T07:24:13.066" v="3357" actId="2696"/>
        <pc:sldMkLst>
          <pc:docMk/>
          <pc:sldMk cId="2395170792" sldId="2713"/>
        </pc:sldMkLst>
        <pc:spChg chg="mod">
          <ac:chgData name="Xin Luo" userId="82312ee5779919a4" providerId="LiveId" clId="{4DB6C473-8E57-A543-81F7-48BE109E8C13}" dt="2023-02-21T06:15:05.106" v="2898" actId="20577"/>
          <ac:spMkLst>
            <pc:docMk/>
            <pc:sldMk cId="2395170792" sldId="2713"/>
            <ac:spMk id="17" creationId="{9E05FFCA-3371-AF5C-381D-71D984055F5A}"/>
          </ac:spMkLst>
        </pc:spChg>
      </pc:sldChg>
      <pc:sldChg chg="addSp modSp add mod">
        <pc:chgData name="Xin Luo" userId="82312ee5779919a4" providerId="LiveId" clId="{4DB6C473-8E57-A543-81F7-48BE109E8C13}" dt="2023-02-21T07:23:52.393" v="3353" actId="20577"/>
        <pc:sldMkLst>
          <pc:docMk/>
          <pc:sldMk cId="280619949" sldId="2714"/>
        </pc:sldMkLst>
        <pc:spChg chg="mod">
          <ac:chgData name="Xin Luo" userId="82312ee5779919a4" providerId="LiveId" clId="{4DB6C473-8E57-A543-81F7-48BE109E8C13}" dt="2023-02-21T07:23:52.393" v="3353" actId="20577"/>
          <ac:spMkLst>
            <pc:docMk/>
            <pc:sldMk cId="280619949" sldId="2714"/>
            <ac:spMk id="2" creationId="{631AADB6-C88A-D817-4683-FC087E4E240F}"/>
          </ac:spMkLst>
        </pc:spChg>
        <pc:spChg chg="mod">
          <ac:chgData name="Xin Luo" userId="82312ee5779919a4" providerId="LiveId" clId="{4DB6C473-8E57-A543-81F7-48BE109E8C13}" dt="2023-02-21T07:13:49.998" v="3283" actId="404"/>
          <ac:spMkLst>
            <pc:docMk/>
            <pc:sldMk cId="280619949" sldId="2714"/>
            <ac:spMk id="17" creationId="{9E05FFCA-3371-AF5C-381D-71D984055F5A}"/>
          </ac:spMkLst>
        </pc:spChg>
        <pc:picChg chg="add mod">
          <ac:chgData name="Xin Luo" userId="82312ee5779919a4" providerId="LiveId" clId="{4DB6C473-8E57-A543-81F7-48BE109E8C13}" dt="2023-02-21T07:23:39.455" v="3348" actId="14100"/>
          <ac:picMkLst>
            <pc:docMk/>
            <pc:sldMk cId="280619949" sldId="2714"/>
            <ac:picMk id="5" creationId="{0604E948-208D-161C-F579-7EA72A1F42DC}"/>
          </ac:picMkLst>
        </pc:picChg>
      </pc:sldChg>
      <pc:sldChg chg="addSp modSp add mod">
        <pc:chgData name="Xin Luo" userId="82312ee5779919a4" providerId="LiveId" clId="{4DB6C473-8E57-A543-81F7-48BE109E8C13}" dt="2023-02-21T13:47:35.461" v="4912" actId="1076"/>
        <pc:sldMkLst>
          <pc:docMk/>
          <pc:sldMk cId="3852391939" sldId="2715"/>
        </pc:sldMkLst>
        <pc:spChg chg="mod">
          <ac:chgData name="Xin Luo" userId="82312ee5779919a4" providerId="LiveId" clId="{4DB6C473-8E57-A543-81F7-48BE109E8C13}" dt="2023-02-21T13:06:48.362" v="4245" actId="20577"/>
          <ac:spMkLst>
            <pc:docMk/>
            <pc:sldMk cId="3852391939" sldId="2715"/>
            <ac:spMk id="2" creationId="{631AADB6-C88A-D817-4683-FC087E4E240F}"/>
          </ac:spMkLst>
        </pc:spChg>
        <pc:spChg chg="mod">
          <ac:chgData name="Xin Luo" userId="82312ee5779919a4" providerId="LiveId" clId="{4DB6C473-8E57-A543-81F7-48BE109E8C13}" dt="2023-02-21T07:43:23.802" v="3522" actId="20577"/>
          <ac:spMkLst>
            <pc:docMk/>
            <pc:sldMk cId="3852391939" sldId="2715"/>
            <ac:spMk id="3" creationId="{00000000-0000-0000-0000-000000000000}"/>
          </ac:spMkLst>
        </pc:spChg>
        <pc:spChg chg="add mod">
          <ac:chgData name="Xin Luo" userId="82312ee5779919a4" providerId="LiveId" clId="{4DB6C473-8E57-A543-81F7-48BE109E8C13}" dt="2023-02-21T13:41:38.670" v="4903" actId="20577"/>
          <ac:spMkLst>
            <pc:docMk/>
            <pc:sldMk cId="3852391939" sldId="2715"/>
            <ac:spMk id="5" creationId="{FCD10A89-5E0E-5D73-1D4F-9E11D943B29C}"/>
          </ac:spMkLst>
        </pc:spChg>
        <pc:picChg chg="add mod">
          <ac:chgData name="Xin Luo" userId="82312ee5779919a4" providerId="LiveId" clId="{4DB6C473-8E57-A543-81F7-48BE109E8C13}" dt="2023-02-21T13:47:35.461" v="4912" actId="1076"/>
          <ac:picMkLst>
            <pc:docMk/>
            <pc:sldMk cId="3852391939" sldId="2715"/>
            <ac:picMk id="2050" creationId="{8F8FBDFD-CF37-F4FE-58FA-9350A0CDABC7}"/>
          </ac:picMkLst>
        </pc:picChg>
      </pc:sldChg>
      <pc:sldChg chg="addSp modSp add mod ord">
        <pc:chgData name="Xin Luo" userId="82312ee5779919a4" providerId="LiveId" clId="{4DB6C473-8E57-A543-81F7-48BE109E8C13}" dt="2023-02-21T13:15:30.678" v="4562" actId="1035"/>
        <pc:sldMkLst>
          <pc:docMk/>
          <pc:sldMk cId="3026715585" sldId="2716"/>
        </pc:sldMkLst>
        <pc:spChg chg="mod">
          <ac:chgData name="Xin Luo" userId="82312ee5779919a4" providerId="LiveId" clId="{4DB6C473-8E57-A543-81F7-48BE109E8C13}" dt="2023-02-21T07:27:17.840" v="3401" actId="20577"/>
          <ac:spMkLst>
            <pc:docMk/>
            <pc:sldMk cId="3026715585" sldId="2716"/>
            <ac:spMk id="2" creationId="{631AADB6-C88A-D817-4683-FC087E4E240F}"/>
          </ac:spMkLst>
        </pc:spChg>
        <pc:spChg chg="add mod">
          <ac:chgData name="Xin Luo" userId="82312ee5779919a4" providerId="LiveId" clId="{4DB6C473-8E57-A543-81F7-48BE109E8C13}" dt="2023-02-21T13:15:30.678" v="4562" actId="1035"/>
          <ac:spMkLst>
            <pc:docMk/>
            <pc:sldMk cId="3026715585" sldId="2716"/>
            <ac:spMk id="4" creationId="{B31A8325-31D8-6F06-6D89-E39763C56875}"/>
          </ac:spMkLst>
        </pc:spChg>
        <pc:spChg chg="mod">
          <ac:chgData name="Xin Luo" userId="82312ee5779919a4" providerId="LiveId" clId="{4DB6C473-8E57-A543-81F7-48BE109E8C13}" dt="2023-02-21T12:48:49.893" v="4206" actId="1076"/>
          <ac:spMkLst>
            <pc:docMk/>
            <pc:sldMk cId="3026715585" sldId="2716"/>
            <ac:spMk id="17" creationId="{9E05FFCA-3371-AF5C-381D-71D984055F5A}"/>
          </ac:spMkLst>
        </pc:spChg>
      </pc:sldChg>
      <pc:sldChg chg="addSp modSp add mod">
        <pc:chgData name="Xin Luo" userId="82312ee5779919a4" providerId="LiveId" clId="{4DB6C473-8E57-A543-81F7-48BE109E8C13}" dt="2023-02-21T13:48:38.001" v="4936" actId="1076"/>
        <pc:sldMkLst>
          <pc:docMk/>
          <pc:sldMk cId="4136986794" sldId="2717"/>
        </pc:sldMkLst>
        <pc:spChg chg="mod">
          <ac:chgData name="Xin Luo" userId="82312ee5779919a4" providerId="LiveId" clId="{4DB6C473-8E57-A543-81F7-48BE109E8C13}" dt="2023-02-21T13:48:32.535" v="4933" actId="1035"/>
          <ac:spMkLst>
            <pc:docMk/>
            <pc:sldMk cId="4136986794" sldId="2717"/>
            <ac:spMk id="5" creationId="{FCD10A89-5E0E-5D73-1D4F-9E11D943B29C}"/>
          </ac:spMkLst>
        </pc:spChg>
        <pc:picChg chg="add mod">
          <ac:chgData name="Xin Luo" userId="82312ee5779919a4" providerId="LiveId" clId="{4DB6C473-8E57-A543-81F7-48BE109E8C13}" dt="2023-02-21T13:48:38.001" v="4936" actId="1076"/>
          <ac:picMkLst>
            <pc:docMk/>
            <pc:sldMk cId="4136986794" sldId="2717"/>
            <ac:picMk id="6" creationId="{2260B411-AFF0-1E09-142B-45C9F88562F7}"/>
          </ac:picMkLst>
        </pc:picChg>
      </pc:sldChg>
      <pc:sldChg chg="addSp delSp modSp add mod">
        <pc:chgData name="Xin Luo" userId="82312ee5779919a4" providerId="LiveId" clId="{4DB6C473-8E57-A543-81F7-48BE109E8C13}" dt="2023-02-21T14:08:09.514" v="5152" actId="1035"/>
        <pc:sldMkLst>
          <pc:docMk/>
          <pc:sldMk cId="1778017482" sldId="2718"/>
        </pc:sldMkLst>
        <pc:spChg chg="mod">
          <ac:chgData name="Xin Luo" userId="82312ee5779919a4" providerId="LiveId" clId="{4DB6C473-8E57-A543-81F7-48BE109E8C13}" dt="2023-02-21T14:08:07.366" v="5145" actId="1035"/>
          <ac:spMkLst>
            <pc:docMk/>
            <pc:sldMk cId="1778017482" sldId="2718"/>
            <ac:spMk id="5" creationId="{FCD10A89-5E0E-5D73-1D4F-9E11D943B29C}"/>
          </ac:spMkLst>
        </pc:spChg>
        <pc:picChg chg="del">
          <ac:chgData name="Xin Luo" userId="82312ee5779919a4" providerId="LiveId" clId="{4DB6C473-8E57-A543-81F7-48BE109E8C13}" dt="2023-02-21T13:48:49.937" v="4938" actId="478"/>
          <ac:picMkLst>
            <pc:docMk/>
            <pc:sldMk cId="1778017482" sldId="2718"/>
            <ac:picMk id="6" creationId="{2260B411-AFF0-1E09-142B-45C9F88562F7}"/>
          </ac:picMkLst>
        </pc:picChg>
        <pc:picChg chg="add mod">
          <ac:chgData name="Xin Luo" userId="82312ee5779919a4" providerId="LiveId" clId="{4DB6C473-8E57-A543-81F7-48BE109E8C13}" dt="2023-02-21T14:08:09.514" v="5152" actId="1035"/>
          <ac:picMkLst>
            <pc:docMk/>
            <pc:sldMk cId="1778017482" sldId="2718"/>
            <ac:picMk id="3074" creationId="{3E8CF22C-6E5D-0AAE-1F79-795E8B77EEF7}"/>
          </ac:picMkLst>
        </pc:picChg>
      </pc:sldChg>
      <pc:sldChg chg="delSp modSp add mod">
        <pc:chgData name="Xin Luo" userId="82312ee5779919a4" providerId="LiveId" clId="{4DB6C473-8E57-A543-81F7-48BE109E8C13}" dt="2023-02-21T15:10:04.498" v="5724" actId="108"/>
        <pc:sldMkLst>
          <pc:docMk/>
          <pc:sldMk cId="1858913004" sldId="2719"/>
        </pc:sldMkLst>
        <pc:spChg chg="mod">
          <ac:chgData name="Xin Luo" userId="82312ee5779919a4" providerId="LiveId" clId="{4DB6C473-8E57-A543-81F7-48BE109E8C13}" dt="2023-02-21T14:49:05.255" v="5311" actId="1076"/>
          <ac:spMkLst>
            <pc:docMk/>
            <pc:sldMk cId="1858913004" sldId="2719"/>
            <ac:spMk id="2" creationId="{631AADB6-C88A-D817-4683-FC087E4E240F}"/>
          </ac:spMkLst>
        </pc:spChg>
        <pc:spChg chg="mod">
          <ac:chgData name="Xin Luo" userId="82312ee5779919a4" providerId="LiveId" clId="{4DB6C473-8E57-A543-81F7-48BE109E8C13}" dt="2023-02-21T15:10:04.498" v="5724" actId="108"/>
          <ac:spMkLst>
            <pc:docMk/>
            <pc:sldMk cId="1858913004" sldId="2719"/>
            <ac:spMk id="5" creationId="{FCD10A89-5E0E-5D73-1D4F-9E11D943B29C}"/>
          </ac:spMkLst>
        </pc:spChg>
        <pc:spChg chg="del">
          <ac:chgData name="Xin Luo" userId="82312ee5779919a4" providerId="LiveId" clId="{4DB6C473-8E57-A543-81F7-48BE109E8C13}" dt="2023-02-21T14:48:56.090" v="5307" actId="478"/>
          <ac:spMkLst>
            <pc:docMk/>
            <pc:sldMk cId="1858913004" sldId="2719"/>
            <ac:spMk id="17" creationId="{9E05FFCA-3371-AF5C-381D-71D984055F5A}"/>
          </ac:spMkLst>
        </pc:spChg>
        <pc:picChg chg="del">
          <ac:chgData name="Xin Luo" userId="82312ee5779919a4" providerId="LiveId" clId="{4DB6C473-8E57-A543-81F7-48BE109E8C13}" dt="2023-02-21T14:47:16.549" v="5154" actId="478"/>
          <ac:picMkLst>
            <pc:docMk/>
            <pc:sldMk cId="1858913004" sldId="2719"/>
            <ac:picMk id="3074" creationId="{3E8CF22C-6E5D-0AAE-1F79-795E8B77EEF7}"/>
          </ac:picMkLst>
        </pc:picChg>
      </pc:sldChg>
      <pc:sldChg chg="addSp delSp modSp add mod ord">
        <pc:chgData name="Xin Luo" userId="82312ee5779919a4" providerId="LiveId" clId="{4DB6C473-8E57-A543-81F7-48BE109E8C13}" dt="2023-02-21T15:06:45.211" v="5600" actId="20578"/>
        <pc:sldMkLst>
          <pc:docMk/>
          <pc:sldMk cId="3480831675" sldId="2720"/>
        </pc:sldMkLst>
        <pc:spChg chg="mod">
          <ac:chgData name="Xin Luo" userId="82312ee5779919a4" providerId="LiveId" clId="{4DB6C473-8E57-A543-81F7-48BE109E8C13}" dt="2023-02-21T14:58:21.259" v="5529" actId="1035"/>
          <ac:spMkLst>
            <pc:docMk/>
            <pc:sldMk cId="3480831675" sldId="2720"/>
            <ac:spMk id="2" creationId="{631AADB6-C88A-D817-4683-FC087E4E240F}"/>
          </ac:spMkLst>
        </pc:spChg>
        <pc:spChg chg="add mod">
          <ac:chgData name="Xin Luo" userId="82312ee5779919a4" providerId="LiveId" clId="{4DB6C473-8E57-A543-81F7-48BE109E8C13}" dt="2023-02-21T14:58:48.813" v="5569" actId="404"/>
          <ac:spMkLst>
            <pc:docMk/>
            <pc:sldMk cId="3480831675" sldId="2720"/>
            <ac:spMk id="4" creationId="{58EE51E5-8ACA-984C-6E8D-F8AA658223AD}"/>
          </ac:spMkLst>
        </pc:spChg>
        <pc:spChg chg="add mod">
          <ac:chgData name="Xin Luo" userId="82312ee5779919a4" providerId="LiveId" clId="{4DB6C473-8E57-A543-81F7-48BE109E8C13}" dt="2023-02-21T14:58:48.813" v="5569" actId="404"/>
          <ac:spMkLst>
            <pc:docMk/>
            <pc:sldMk cId="3480831675" sldId="2720"/>
            <ac:spMk id="5" creationId="{7F4897FB-F086-F339-A15F-A899143C7919}"/>
          </ac:spMkLst>
        </pc:spChg>
        <pc:spChg chg="add mod">
          <ac:chgData name="Xin Luo" userId="82312ee5779919a4" providerId="LiveId" clId="{4DB6C473-8E57-A543-81F7-48BE109E8C13}" dt="2023-02-21T15:06:20.559" v="5576" actId="962"/>
          <ac:spMkLst>
            <pc:docMk/>
            <pc:sldMk cId="3480831675" sldId="2720"/>
            <ac:spMk id="6" creationId="{7ED1482E-3610-E252-0E80-41B202D30E30}"/>
          </ac:spMkLst>
        </pc:spChg>
        <pc:spChg chg="del">
          <ac:chgData name="Xin Luo" userId="82312ee5779919a4" providerId="LiveId" clId="{4DB6C473-8E57-A543-81F7-48BE109E8C13}" dt="2023-02-21T14:51:13.253" v="5388" actId="478"/>
          <ac:spMkLst>
            <pc:docMk/>
            <pc:sldMk cId="3480831675" sldId="2720"/>
            <ac:spMk id="17" creationId="{9E05FFCA-3371-AF5C-381D-71D984055F5A}"/>
          </ac:spMkLst>
        </pc:spChg>
        <pc:spChg chg="del">
          <ac:chgData name="Xin Luo" userId="82312ee5779919a4" providerId="LiveId" clId="{4DB6C473-8E57-A543-81F7-48BE109E8C13}" dt="2023-02-21T14:51:18.075" v="5389" actId="478"/>
          <ac:spMkLst>
            <pc:docMk/>
            <pc:sldMk cId="3480831675" sldId="2720"/>
            <ac:spMk id="18" creationId="{9D310AF3-A081-4032-01C0-C288D4F7AC53}"/>
          </ac:spMkLst>
        </pc:spChg>
        <pc:picChg chg="add del mod">
          <ac:chgData name="Xin Luo" userId="82312ee5779919a4" providerId="LiveId" clId="{4DB6C473-8E57-A543-81F7-48BE109E8C13}" dt="2023-02-21T14:53:26.825" v="5442" actId="478"/>
          <ac:picMkLst>
            <pc:docMk/>
            <pc:sldMk cId="3480831675" sldId="2720"/>
            <ac:picMk id="5122" creationId="{379580DC-45F0-D6EF-6EA0-1FB906F02465}"/>
          </ac:picMkLst>
        </pc:picChg>
        <pc:picChg chg="add mod">
          <ac:chgData name="Xin Luo" userId="82312ee5779919a4" providerId="LiveId" clId="{4DB6C473-8E57-A543-81F7-48BE109E8C13}" dt="2023-02-21T14:58:17.635" v="5525" actId="1035"/>
          <ac:picMkLst>
            <pc:docMk/>
            <pc:sldMk cId="3480831675" sldId="2720"/>
            <ac:picMk id="5124" creationId="{D17BE6F3-1008-2FC6-54D2-736C673B73E8}"/>
          </ac:picMkLst>
        </pc:picChg>
        <pc:picChg chg="add mod">
          <ac:chgData name="Xin Luo" userId="82312ee5779919a4" providerId="LiveId" clId="{4DB6C473-8E57-A543-81F7-48BE109E8C13}" dt="2023-02-21T14:58:17.635" v="5525" actId="1035"/>
          <ac:picMkLst>
            <pc:docMk/>
            <pc:sldMk cId="3480831675" sldId="2720"/>
            <ac:picMk id="5126" creationId="{EBB0C876-4E86-C2ED-5EE6-3B2BD26768B9}"/>
          </ac:picMkLst>
        </pc:picChg>
        <pc:picChg chg="add mod">
          <ac:chgData name="Xin Luo" userId="82312ee5779919a4" providerId="LiveId" clId="{4DB6C473-8E57-A543-81F7-48BE109E8C13}" dt="2023-02-21T14:58:48.813" v="5569" actId="404"/>
          <ac:picMkLst>
            <pc:docMk/>
            <pc:sldMk cId="3480831675" sldId="2720"/>
            <ac:picMk id="5128" creationId="{59C29F54-F731-6EBD-ECA9-847BE3563121}"/>
          </ac:picMkLst>
        </pc:picChg>
      </pc:sldChg>
      <pc:sldChg chg="add del">
        <pc:chgData name="Xin Luo" userId="82312ee5779919a4" providerId="LiveId" clId="{4DB6C473-8E57-A543-81F7-48BE109E8C13}" dt="2023-02-21T14:55:30.326" v="5468" actId="2696"/>
        <pc:sldMkLst>
          <pc:docMk/>
          <pc:sldMk cId="120373349" sldId="2721"/>
        </pc:sldMkLst>
      </pc:sldChg>
      <pc:sldChg chg="addSp delSp modSp add mod ord">
        <pc:chgData name="Xin Luo" userId="82312ee5779919a4" providerId="LiveId" clId="{4DB6C473-8E57-A543-81F7-48BE109E8C13}" dt="2023-02-21T15:06:40.684" v="5599" actId="20578"/>
        <pc:sldMkLst>
          <pc:docMk/>
          <pc:sldMk cId="1410676903" sldId="2721"/>
        </pc:sldMkLst>
        <pc:spChg chg="del">
          <ac:chgData name="Xin Luo" userId="82312ee5779919a4" providerId="LiveId" clId="{4DB6C473-8E57-A543-81F7-48BE109E8C13}" dt="2023-02-21T14:59:05.282" v="5571" actId="478"/>
          <ac:spMkLst>
            <pc:docMk/>
            <pc:sldMk cId="1410676903" sldId="2721"/>
            <ac:spMk id="4" creationId="{58EE51E5-8ACA-984C-6E8D-F8AA658223AD}"/>
          </ac:spMkLst>
        </pc:spChg>
        <pc:spChg chg="del">
          <ac:chgData name="Xin Luo" userId="82312ee5779919a4" providerId="LiveId" clId="{4DB6C473-8E57-A543-81F7-48BE109E8C13}" dt="2023-02-21T14:59:05.282" v="5571" actId="478"/>
          <ac:spMkLst>
            <pc:docMk/>
            <pc:sldMk cId="1410676903" sldId="2721"/>
            <ac:spMk id="5" creationId="{7F4897FB-F086-F339-A15F-A899143C7919}"/>
          </ac:spMkLst>
        </pc:spChg>
        <pc:spChg chg="del">
          <ac:chgData name="Xin Luo" userId="82312ee5779919a4" providerId="LiveId" clId="{4DB6C473-8E57-A543-81F7-48BE109E8C13}" dt="2023-02-21T14:59:05.282" v="5571" actId="478"/>
          <ac:spMkLst>
            <pc:docMk/>
            <pc:sldMk cId="1410676903" sldId="2721"/>
            <ac:spMk id="6" creationId="{7ED1482E-3610-E252-0E80-41B202D30E30}"/>
          </ac:spMkLst>
        </pc:spChg>
        <pc:spChg chg="add mod">
          <ac:chgData name="Xin Luo" userId="82312ee5779919a4" providerId="LiveId" clId="{4DB6C473-8E57-A543-81F7-48BE109E8C13}" dt="2023-02-21T15:06:36.607" v="5598" actId="1076"/>
          <ac:spMkLst>
            <pc:docMk/>
            <pc:sldMk cId="1410676903" sldId="2721"/>
            <ac:spMk id="9" creationId="{D5E43916-6543-2664-EE40-07ABFFB01F26}"/>
          </ac:spMkLst>
        </pc:spChg>
        <pc:picChg chg="add mod">
          <ac:chgData name="Xin Luo" userId="82312ee5779919a4" providerId="LiveId" clId="{4DB6C473-8E57-A543-81F7-48BE109E8C13}" dt="2023-02-21T15:06:20.558" v="5575" actId="27614"/>
          <ac:picMkLst>
            <pc:docMk/>
            <pc:sldMk cId="1410676903" sldId="2721"/>
            <ac:picMk id="8" creationId="{BA45F6EA-D51F-F9F8-F33E-5E3217612D76}"/>
          </ac:picMkLst>
        </pc:picChg>
        <pc:picChg chg="del">
          <ac:chgData name="Xin Luo" userId="82312ee5779919a4" providerId="LiveId" clId="{4DB6C473-8E57-A543-81F7-48BE109E8C13}" dt="2023-02-21T14:59:05.282" v="5571" actId="478"/>
          <ac:picMkLst>
            <pc:docMk/>
            <pc:sldMk cId="1410676903" sldId="2721"/>
            <ac:picMk id="5124" creationId="{D17BE6F3-1008-2FC6-54D2-736C673B73E8}"/>
          </ac:picMkLst>
        </pc:picChg>
        <pc:picChg chg="del">
          <ac:chgData name="Xin Luo" userId="82312ee5779919a4" providerId="LiveId" clId="{4DB6C473-8E57-A543-81F7-48BE109E8C13}" dt="2023-02-21T14:59:05.282" v="5571" actId="478"/>
          <ac:picMkLst>
            <pc:docMk/>
            <pc:sldMk cId="1410676903" sldId="2721"/>
            <ac:picMk id="5126" creationId="{EBB0C876-4E86-C2ED-5EE6-3B2BD26768B9}"/>
          </ac:picMkLst>
        </pc:picChg>
        <pc:picChg chg="del">
          <ac:chgData name="Xin Luo" userId="82312ee5779919a4" providerId="LiveId" clId="{4DB6C473-8E57-A543-81F7-48BE109E8C13}" dt="2023-02-21T14:59:05.282" v="5571" actId="478"/>
          <ac:picMkLst>
            <pc:docMk/>
            <pc:sldMk cId="1410676903" sldId="2721"/>
            <ac:picMk id="5128" creationId="{59C29F54-F731-6EBD-ECA9-847BE3563121}"/>
          </ac:picMkLst>
        </pc:picChg>
      </pc:sldChg>
      <pc:sldMasterChg chg="del delSldLayout">
        <pc:chgData name="Xin Luo" userId="82312ee5779919a4" providerId="LiveId" clId="{4DB6C473-8E57-A543-81F7-48BE109E8C13}" dt="2023-02-21T08:54:15.791" v="3593" actId="2696"/>
        <pc:sldMasterMkLst>
          <pc:docMk/>
          <pc:sldMasterMk cId="1248561168" sldId="2147484998"/>
        </pc:sldMasterMkLst>
        <pc:sldLayoutChg chg="del">
          <pc:chgData name="Xin Luo" userId="82312ee5779919a4" providerId="LiveId" clId="{4DB6C473-8E57-A543-81F7-48BE109E8C13}" dt="2023-02-21T08:54:15.772" v="3576" actId="2696"/>
          <pc:sldLayoutMkLst>
            <pc:docMk/>
            <pc:sldMasterMk cId="1248561168" sldId="2147484998"/>
            <pc:sldLayoutMk cId="2755518727" sldId="2147484999"/>
          </pc:sldLayoutMkLst>
        </pc:sldLayoutChg>
        <pc:sldLayoutChg chg="del">
          <pc:chgData name="Xin Luo" userId="82312ee5779919a4" providerId="LiveId" clId="{4DB6C473-8E57-A543-81F7-48BE109E8C13}" dt="2023-02-21T08:54:15.773" v="3577" actId="2696"/>
          <pc:sldLayoutMkLst>
            <pc:docMk/>
            <pc:sldMasterMk cId="1248561168" sldId="2147484998"/>
            <pc:sldLayoutMk cId="784447712" sldId="2147485000"/>
          </pc:sldLayoutMkLst>
        </pc:sldLayoutChg>
        <pc:sldLayoutChg chg="del">
          <pc:chgData name="Xin Luo" userId="82312ee5779919a4" providerId="LiveId" clId="{4DB6C473-8E57-A543-81F7-48BE109E8C13}" dt="2023-02-21T08:54:15.774" v="3578" actId="2696"/>
          <pc:sldLayoutMkLst>
            <pc:docMk/>
            <pc:sldMasterMk cId="1248561168" sldId="2147484998"/>
            <pc:sldLayoutMk cId="36404751" sldId="2147485001"/>
          </pc:sldLayoutMkLst>
        </pc:sldLayoutChg>
        <pc:sldLayoutChg chg="del">
          <pc:chgData name="Xin Luo" userId="82312ee5779919a4" providerId="LiveId" clId="{4DB6C473-8E57-A543-81F7-48BE109E8C13}" dt="2023-02-21T08:54:15.775" v="3579" actId="2696"/>
          <pc:sldLayoutMkLst>
            <pc:docMk/>
            <pc:sldMasterMk cId="1248561168" sldId="2147484998"/>
            <pc:sldLayoutMk cId="2142531553" sldId="2147485002"/>
          </pc:sldLayoutMkLst>
        </pc:sldLayoutChg>
        <pc:sldLayoutChg chg="del">
          <pc:chgData name="Xin Luo" userId="82312ee5779919a4" providerId="LiveId" clId="{4DB6C473-8E57-A543-81F7-48BE109E8C13}" dt="2023-02-21T08:54:15.776" v="3580" actId="2696"/>
          <pc:sldLayoutMkLst>
            <pc:docMk/>
            <pc:sldMasterMk cId="1248561168" sldId="2147484998"/>
            <pc:sldLayoutMk cId="646270699" sldId="2147485003"/>
          </pc:sldLayoutMkLst>
        </pc:sldLayoutChg>
        <pc:sldLayoutChg chg="del">
          <pc:chgData name="Xin Luo" userId="82312ee5779919a4" providerId="LiveId" clId="{4DB6C473-8E57-A543-81F7-48BE109E8C13}" dt="2023-02-21T08:54:15.777" v="3581" actId="2696"/>
          <pc:sldLayoutMkLst>
            <pc:docMk/>
            <pc:sldMasterMk cId="1248561168" sldId="2147484998"/>
            <pc:sldLayoutMk cId="1316154404" sldId="2147485004"/>
          </pc:sldLayoutMkLst>
        </pc:sldLayoutChg>
        <pc:sldLayoutChg chg="del">
          <pc:chgData name="Xin Luo" userId="82312ee5779919a4" providerId="LiveId" clId="{4DB6C473-8E57-A543-81F7-48BE109E8C13}" dt="2023-02-21T08:54:15.778" v="3582" actId="2696"/>
          <pc:sldLayoutMkLst>
            <pc:docMk/>
            <pc:sldMasterMk cId="1248561168" sldId="2147484998"/>
            <pc:sldLayoutMk cId="275448905" sldId="2147485005"/>
          </pc:sldLayoutMkLst>
        </pc:sldLayoutChg>
        <pc:sldLayoutChg chg="del">
          <pc:chgData name="Xin Luo" userId="82312ee5779919a4" providerId="LiveId" clId="{4DB6C473-8E57-A543-81F7-48BE109E8C13}" dt="2023-02-21T08:54:15.779" v="3583" actId="2696"/>
          <pc:sldLayoutMkLst>
            <pc:docMk/>
            <pc:sldMasterMk cId="1248561168" sldId="2147484998"/>
            <pc:sldLayoutMk cId="3173493555" sldId="2147485006"/>
          </pc:sldLayoutMkLst>
        </pc:sldLayoutChg>
        <pc:sldLayoutChg chg="del">
          <pc:chgData name="Xin Luo" userId="82312ee5779919a4" providerId="LiveId" clId="{4DB6C473-8E57-A543-81F7-48BE109E8C13}" dt="2023-02-21T08:54:15.780" v="3584" actId="2696"/>
          <pc:sldLayoutMkLst>
            <pc:docMk/>
            <pc:sldMasterMk cId="1248561168" sldId="2147484998"/>
            <pc:sldLayoutMk cId="2494408642" sldId="2147485007"/>
          </pc:sldLayoutMkLst>
        </pc:sldLayoutChg>
        <pc:sldLayoutChg chg="del">
          <pc:chgData name="Xin Luo" userId="82312ee5779919a4" providerId="LiveId" clId="{4DB6C473-8E57-A543-81F7-48BE109E8C13}" dt="2023-02-21T08:54:15.781" v="3585" actId="2696"/>
          <pc:sldLayoutMkLst>
            <pc:docMk/>
            <pc:sldMasterMk cId="1248561168" sldId="2147484998"/>
            <pc:sldLayoutMk cId="2144339703" sldId="2147485008"/>
          </pc:sldLayoutMkLst>
        </pc:sldLayoutChg>
        <pc:sldLayoutChg chg="del">
          <pc:chgData name="Xin Luo" userId="82312ee5779919a4" providerId="LiveId" clId="{4DB6C473-8E57-A543-81F7-48BE109E8C13}" dt="2023-02-21T08:54:15.781" v="3586" actId="2696"/>
          <pc:sldLayoutMkLst>
            <pc:docMk/>
            <pc:sldMasterMk cId="1248561168" sldId="2147484998"/>
            <pc:sldLayoutMk cId="3933479768" sldId="2147485009"/>
          </pc:sldLayoutMkLst>
        </pc:sldLayoutChg>
        <pc:sldLayoutChg chg="del">
          <pc:chgData name="Xin Luo" userId="82312ee5779919a4" providerId="LiveId" clId="{4DB6C473-8E57-A543-81F7-48BE109E8C13}" dt="2023-02-21T08:54:15.782" v="3587" actId="2696"/>
          <pc:sldLayoutMkLst>
            <pc:docMk/>
            <pc:sldMasterMk cId="1248561168" sldId="2147484998"/>
            <pc:sldLayoutMk cId="2569911404" sldId="2147485010"/>
          </pc:sldLayoutMkLst>
        </pc:sldLayoutChg>
        <pc:sldLayoutChg chg="del">
          <pc:chgData name="Xin Luo" userId="82312ee5779919a4" providerId="LiveId" clId="{4DB6C473-8E57-A543-81F7-48BE109E8C13}" dt="2023-02-21T08:54:15.783" v="3588" actId="2696"/>
          <pc:sldLayoutMkLst>
            <pc:docMk/>
            <pc:sldMasterMk cId="1248561168" sldId="2147484998"/>
            <pc:sldLayoutMk cId="487309151" sldId="2147485011"/>
          </pc:sldLayoutMkLst>
        </pc:sldLayoutChg>
        <pc:sldLayoutChg chg="del">
          <pc:chgData name="Xin Luo" userId="82312ee5779919a4" providerId="LiveId" clId="{4DB6C473-8E57-A543-81F7-48BE109E8C13}" dt="2023-02-21T08:54:15.784" v="3589" actId="2696"/>
          <pc:sldLayoutMkLst>
            <pc:docMk/>
            <pc:sldMasterMk cId="1248561168" sldId="2147484998"/>
            <pc:sldLayoutMk cId="940838525" sldId="2147485012"/>
          </pc:sldLayoutMkLst>
        </pc:sldLayoutChg>
        <pc:sldLayoutChg chg="del">
          <pc:chgData name="Xin Luo" userId="82312ee5779919a4" providerId="LiveId" clId="{4DB6C473-8E57-A543-81F7-48BE109E8C13}" dt="2023-02-21T08:54:15.785" v="3590" actId="2696"/>
          <pc:sldLayoutMkLst>
            <pc:docMk/>
            <pc:sldMasterMk cId="1248561168" sldId="2147484998"/>
            <pc:sldLayoutMk cId="858249230" sldId="2147485013"/>
          </pc:sldLayoutMkLst>
        </pc:sldLayoutChg>
        <pc:sldLayoutChg chg="del">
          <pc:chgData name="Xin Luo" userId="82312ee5779919a4" providerId="LiveId" clId="{4DB6C473-8E57-A543-81F7-48BE109E8C13}" dt="2023-02-21T08:54:15.786" v="3591" actId="2696"/>
          <pc:sldLayoutMkLst>
            <pc:docMk/>
            <pc:sldMasterMk cId="1248561168" sldId="2147484998"/>
            <pc:sldLayoutMk cId="1094809115" sldId="2147485014"/>
          </pc:sldLayoutMkLst>
        </pc:sldLayoutChg>
        <pc:sldLayoutChg chg="del">
          <pc:chgData name="Xin Luo" userId="82312ee5779919a4" providerId="LiveId" clId="{4DB6C473-8E57-A543-81F7-48BE109E8C13}" dt="2023-02-21T08:54:15.787" v="3592" actId="2696"/>
          <pc:sldLayoutMkLst>
            <pc:docMk/>
            <pc:sldMasterMk cId="1248561168" sldId="2147484998"/>
            <pc:sldLayoutMk cId="2452001345" sldId="2147485015"/>
          </pc:sldLayoutMkLst>
        </pc:sldLayoutChg>
      </pc:sldMasterChg>
    </pc:docChg>
  </pc:docChgLst>
  <pc:docChgLst>
    <pc:chgData name="Xin Luo" userId="82312ee5779919a4" providerId="LiveId" clId="{F9D543B9-EE8F-F947-98CD-0A5B9B077609}"/>
    <pc:docChg chg="undo custSel modSld">
      <pc:chgData name="Xin Luo" userId="82312ee5779919a4" providerId="LiveId" clId="{F9D543B9-EE8F-F947-98CD-0A5B9B077609}" dt="2023-05-28T07:33:19.199" v="786" actId="1035"/>
      <pc:docMkLst>
        <pc:docMk/>
      </pc:docMkLst>
      <pc:sldChg chg="modSp mod">
        <pc:chgData name="Xin Luo" userId="82312ee5779919a4" providerId="LiveId" clId="{F9D543B9-EE8F-F947-98CD-0A5B9B077609}" dt="2023-05-28T06:55:23.883" v="643" actId="20577"/>
        <pc:sldMkLst>
          <pc:docMk/>
          <pc:sldMk cId="1153920038" sldId="2206"/>
        </pc:sldMkLst>
        <pc:spChg chg="mod">
          <ac:chgData name="Xin Luo" userId="82312ee5779919a4" providerId="LiveId" clId="{F9D543B9-EE8F-F947-98CD-0A5B9B077609}" dt="2023-05-28T06:55:23.883" v="643" actId="20577"/>
          <ac:spMkLst>
            <pc:docMk/>
            <pc:sldMk cId="1153920038" sldId="2206"/>
            <ac:spMk id="24" creationId="{00000000-0000-0000-0000-000000000000}"/>
          </ac:spMkLst>
        </pc:spChg>
      </pc:sldChg>
      <pc:sldChg chg="modSp mod">
        <pc:chgData name="Xin Luo" userId="82312ee5779919a4" providerId="LiveId" clId="{F9D543B9-EE8F-F947-98CD-0A5B9B077609}" dt="2023-05-28T07:09:31.866" v="757" actId="20577"/>
        <pc:sldMkLst>
          <pc:docMk/>
          <pc:sldMk cId="1602808061" sldId="2707"/>
        </pc:sldMkLst>
        <pc:spChg chg="mod">
          <ac:chgData name="Xin Luo" userId="82312ee5779919a4" providerId="LiveId" clId="{F9D543B9-EE8F-F947-98CD-0A5B9B077609}" dt="2023-05-28T07:09:31.866" v="757" actId="20577"/>
          <ac:spMkLst>
            <pc:docMk/>
            <pc:sldMk cId="1602808061" sldId="2707"/>
            <ac:spMk id="2" creationId="{631AADB6-C88A-D817-4683-FC087E4E240F}"/>
          </ac:spMkLst>
        </pc:spChg>
      </pc:sldChg>
      <pc:sldChg chg="modSp mod">
        <pc:chgData name="Xin Luo" userId="82312ee5779919a4" providerId="LiveId" clId="{F9D543B9-EE8F-F947-98CD-0A5B9B077609}" dt="2023-05-28T07:33:19.199" v="786" actId="1035"/>
        <pc:sldMkLst>
          <pc:docMk/>
          <pc:sldMk cId="4114066566" sldId="2726"/>
        </pc:sldMkLst>
        <pc:spChg chg="mod">
          <ac:chgData name="Xin Luo" userId="82312ee5779919a4" providerId="LiveId" clId="{F9D543B9-EE8F-F947-98CD-0A5B9B077609}" dt="2023-05-28T07:33:19.199" v="786" actId="1035"/>
          <ac:spMkLst>
            <pc:docMk/>
            <pc:sldMk cId="4114066566" sldId="2726"/>
            <ac:spMk id="17" creationId="{9E05FFCA-3371-AF5C-381D-71D984055F5A}"/>
          </ac:spMkLst>
        </pc:spChg>
      </pc:sldChg>
      <pc:sldChg chg="modSp mod">
        <pc:chgData name="Xin Luo" userId="82312ee5779919a4" providerId="LiveId" clId="{F9D543B9-EE8F-F947-98CD-0A5B9B077609}" dt="2023-05-27T13:58:39.236" v="598" actId="20577"/>
        <pc:sldMkLst>
          <pc:docMk/>
          <pc:sldMk cId="1683372320" sldId="2728"/>
        </pc:sldMkLst>
        <pc:spChg chg="mod">
          <ac:chgData name="Xin Luo" userId="82312ee5779919a4" providerId="LiveId" clId="{F9D543B9-EE8F-F947-98CD-0A5B9B077609}" dt="2023-05-27T13:58:39.236" v="598" actId="20577"/>
          <ac:spMkLst>
            <pc:docMk/>
            <pc:sldMk cId="1683372320" sldId="2728"/>
            <ac:spMk id="6" creationId="{2CCD6DA1-1437-AB5B-BCA8-405D548B2FB8}"/>
          </ac:spMkLst>
        </pc:spChg>
      </pc:sldChg>
      <pc:sldChg chg="addSp delSp modSp mod">
        <pc:chgData name="Xin Luo" userId="82312ee5779919a4" providerId="LiveId" clId="{F9D543B9-EE8F-F947-98CD-0A5B9B077609}" dt="2023-05-27T05:22:41.018" v="561" actId="20577"/>
        <pc:sldMkLst>
          <pc:docMk/>
          <pc:sldMk cId="3309691984" sldId="2731"/>
        </pc:sldMkLst>
        <pc:spChg chg="add del mod">
          <ac:chgData name="Xin Luo" userId="82312ee5779919a4" providerId="LiveId" clId="{F9D543B9-EE8F-F947-98CD-0A5B9B077609}" dt="2023-05-27T02:49:34.645" v="73" actId="478"/>
          <ac:spMkLst>
            <pc:docMk/>
            <pc:sldMk cId="3309691984" sldId="2731"/>
            <ac:spMk id="2" creationId="{1BDFD04C-8FB6-1EE4-6DF3-7E2F15B47F94}"/>
          </ac:spMkLst>
        </pc:spChg>
        <pc:spChg chg="mod">
          <ac:chgData name="Xin Luo" userId="82312ee5779919a4" providerId="LiveId" clId="{F9D543B9-EE8F-F947-98CD-0A5B9B077609}" dt="2023-05-27T02:53:28.521" v="278" actId="20577"/>
          <ac:spMkLst>
            <pc:docMk/>
            <pc:sldMk cId="3309691984" sldId="2731"/>
            <ac:spMk id="5" creationId="{1B0BE935-AC9C-D1EE-AD6A-7C386013DA7C}"/>
          </ac:spMkLst>
        </pc:spChg>
        <pc:spChg chg="add mod">
          <ac:chgData name="Xin Luo" userId="82312ee5779919a4" providerId="LiveId" clId="{F9D543B9-EE8F-F947-98CD-0A5B9B077609}" dt="2023-05-27T02:52:06.318" v="163" actId="13822"/>
          <ac:spMkLst>
            <pc:docMk/>
            <pc:sldMk cId="3309691984" sldId="2731"/>
            <ac:spMk id="6" creationId="{33F109D0-AAA1-7AD3-B10D-6934C5844CDF}"/>
          </ac:spMkLst>
        </pc:spChg>
        <pc:spChg chg="add mod">
          <ac:chgData name="Xin Luo" userId="82312ee5779919a4" providerId="LiveId" clId="{F9D543B9-EE8F-F947-98CD-0A5B9B077609}" dt="2023-05-27T05:22:34.342" v="555" actId="404"/>
          <ac:spMkLst>
            <pc:docMk/>
            <pc:sldMk cId="3309691984" sldId="2731"/>
            <ac:spMk id="7" creationId="{30E99D8D-10A9-408E-D876-09FB0C8EBDB2}"/>
          </ac:spMkLst>
        </pc:spChg>
        <pc:spChg chg="add mod">
          <ac:chgData name="Xin Luo" userId="82312ee5779919a4" providerId="LiveId" clId="{F9D543B9-EE8F-F947-98CD-0A5B9B077609}" dt="2023-05-27T02:52:13.842" v="165" actId="1076"/>
          <ac:spMkLst>
            <pc:docMk/>
            <pc:sldMk cId="3309691984" sldId="2731"/>
            <ac:spMk id="8" creationId="{7D33CA86-78C6-3B8B-51BB-B57FBBE5679D}"/>
          </ac:spMkLst>
        </pc:spChg>
        <pc:spChg chg="add mod">
          <ac:chgData name="Xin Luo" userId="82312ee5779919a4" providerId="LiveId" clId="{F9D543B9-EE8F-F947-98CD-0A5B9B077609}" dt="2023-05-27T05:22:41.018" v="561" actId="20577"/>
          <ac:spMkLst>
            <pc:docMk/>
            <pc:sldMk cId="3309691984" sldId="2731"/>
            <ac:spMk id="9" creationId="{100AD77A-3706-464A-3EA9-8E8FB10A183C}"/>
          </ac:spMkLst>
        </pc:spChg>
      </pc:sldChg>
    </pc:docChg>
  </pc:docChgLst>
  <pc:docChgLst>
    <pc:chgData name="Xin Luo" userId="82312ee5779919a4" providerId="LiveId" clId="{B10D17D3-3A51-854C-A635-1C39A202C200}"/>
    <pc:docChg chg="undo custSel addSld delSld modSld sldOrd">
      <pc:chgData name="Xin Luo" userId="82312ee5779919a4" providerId="LiveId" clId="{B10D17D3-3A51-854C-A635-1C39A202C200}" dt="2023-03-04T03:51:10.104" v="4946" actId="20577"/>
      <pc:docMkLst>
        <pc:docMk/>
      </pc:docMkLst>
      <pc:sldChg chg="addSp delSp modSp mod">
        <pc:chgData name="Xin Luo" userId="82312ee5779919a4" providerId="LiveId" clId="{B10D17D3-3A51-854C-A635-1C39A202C200}" dt="2023-03-01T03:11:45.906" v="247"/>
        <pc:sldMkLst>
          <pc:docMk/>
          <pc:sldMk cId="1153920038" sldId="2206"/>
        </pc:sldMkLst>
        <pc:spChg chg="add del mod">
          <ac:chgData name="Xin Luo" userId="82312ee5779919a4" providerId="LiveId" clId="{B10D17D3-3A51-854C-A635-1C39A202C200}" dt="2023-03-01T03:11:45.906" v="247"/>
          <ac:spMkLst>
            <pc:docMk/>
            <pc:sldMk cId="1153920038" sldId="2206"/>
            <ac:spMk id="3" creationId="{CDA1AA74-21D7-AC4F-F87E-BA10B85B4942}"/>
          </ac:spMkLst>
        </pc:spChg>
        <pc:spChg chg="mod">
          <ac:chgData name="Xin Luo" userId="82312ee5779919a4" providerId="LiveId" clId="{B10D17D3-3A51-854C-A635-1C39A202C200}" dt="2023-03-01T03:11:44.178" v="244" actId="20577"/>
          <ac:spMkLst>
            <pc:docMk/>
            <pc:sldMk cId="1153920038" sldId="2206"/>
            <ac:spMk id="24" creationId="{00000000-0000-0000-0000-000000000000}"/>
          </ac:spMkLst>
        </pc:spChg>
      </pc:sldChg>
      <pc:sldChg chg="addSp delSp modSp mod">
        <pc:chgData name="Xin Luo" userId="82312ee5779919a4" providerId="LiveId" clId="{B10D17D3-3A51-854C-A635-1C39A202C200}" dt="2023-03-01T03:11:54.462" v="258"/>
        <pc:sldMkLst>
          <pc:docMk/>
          <pc:sldMk cId="1576120367" sldId="2387"/>
        </pc:sldMkLst>
        <pc:spChg chg="mod">
          <ac:chgData name="Xin Luo" userId="82312ee5779919a4" providerId="LiveId" clId="{B10D17D3-3A51-854C-A635-1C39A202C200}" dt="2023-03-01T03:09:00.203" v="190"/>
          <ac:spMkLst>
            <pc:docMk/>
            <pc:sldMk cId="1576120367" sldId="2387"/>
            <ac:spMk id="4" creationId="{F68D6DC1-DB3F-EF57-57A3-A2B92CF0615B}"/>
          </ac:spMkLst>
        </pc:spChg>
        <pc:spChg chg="mod">
          <ac:chgData name="Xin Luo" userId="82312ee5779919a4" providerId="LiveId" clId="{B10D17D3-3A51-854C-A635-1C39A202C200}" dt="2023-03-01T03:11:52.198" v="254" actId="20577"/>
          <ac:spMkLst>
            <pc:docMk/>
            <pc:sldMk cId="1576120367" sldId="2387"/>
            <ac:spMk id="5" creationId="{5B42861C-BD96-F755-A471-270F194FDB31}"/>
          </ac:spMkLst>
        </pc:spChg>
        <pc:spChg chg="mod">
          <ac:chgData name="Xin Luo" userId="82312ee5779919a4" providerId="LiveId" clId="{B10D17D3-3A51-854C-A635-1C39A202C200}" dt="2023-03-01T03:08:52.221" v="189" actId="1076"/>
          <ac:spMkLst>
            <pc:docMk/>
            <pc:sldMk cId="1576120367" sldId="2387"/>
            <ac:spMk id="6" creationId="{00000000-0000-0000-0000-000000000000}"/>
          </ac:spMkLst>
        </pc:spChg>
        <pc:grpChg chg="add del mod">
          <ac:chgData name="Xin Luo" userId="82312ee5779919a4" providerId="LiveId" clId="{B10D17D3-3A51-854C-A635-1C39A202C200}" dt="2023-03-01T03:11:54.462" v="258"/>
          <ac:grpSpMkLst>
            <pc:docMk/>
            <pc:sldMk cId="1576120367" sldId="2387"/>
            <ac:grpSpMk id="2" creationId="{D75D16A1-CA22-97BE-7AC3-94ACAAC9786D}"/>
          </ac:grpSpMkLst>
        </pc:grpChg>
        <pc:grpChg chg="mod">
          <ac:chgData name="Xin Luo" userId="82312ee5779919a4" providerId="LiveId" clId="{B10D17D3-3A51-854C-A635-1C39A202C200}" dt="2023-03-01T03:11:53.530" v="256" actId="1076"/>
          <ac:grpSpMkLst>
            <pc:docMk/>
            <pc:sldMk cId="1576120367" sldId="2387"/>
            <ac:grpSpMk id="3" creationId="{12ED16A1-79B8-7DB1-1CC1-250B051BAD58}"/>
          </ac:grpSpMkLst>
        </pc:grpChg>
        <pc:grpChg chg="mod">
          <ac:chgData name="Xin Luo" userId="82312ee5779919a4" providerId="LiveId" clId="{B10D17D3-3A51-854C-A635-1C39A202C200}" dt="2023-03-01T03:11:52.612" v="255" actId="1076"/>
          <ac:grpSpMkLst>
            <pc:docMk/>
            <pc:sldMk cId="1576120367" sldId="2387"/>
            <ac:grpSpMk id="9" creationId="{84B9B8D5-4BCC-CDFF-1E13-B005060A8BDF}"/>
          </ac:grpSpMkLst>
        </pc:grpChg>
      </pc:sldChg>
      <pc:sldChg chg="addSp delSp modSp del mod">
        <pc:chgData name="Xin Luo" userId="82312ee5779919a4" providerId="LiveId" clId="{B10D17D3-3A51-854C-A635-1C39A202C200}" dt="2023-03-01T08:16:09.042" v="2803" actId="2696"/>
        <pc:sldMkLst>
          <pc:docMk/>
          <pc:sldMk cId="2688334957" sldId="2705"/>
        </pc:sldMkLst>
        <pc:spChg chg="del">
          <ac:chgData name="Xin Luo" userId="82312ee5779919a4" providerId="LiveId" clId="{B10D17D3-3A51-854C-A635-1C39A202C200}" dt="2023-03-01T03:12:41.405" v="315" actId="478"/>
          <ac:spMkLst>
            <pc:docMk/>
            <pc:sldMk cId="2688334957" sldId="2705"/>
            <ac:spMk id="2" creationId="{631AADB6-C88A-D817-4683-FC087E4E240F}"/>
          </ac:spMkLst>
        </pc:spChg>
        <pc:spChg chg="mod">
          <ac:chgData name="Xin Luo" userId="82312ee5779919a4" providerId="LiveId" clId="{B10D17D3-3A51-854C-A635-1C39A202C200}" dt="2023-03-01T03:12:46.084" v="319" actId="20577"/>
          <ac:spMkLst>
            <pc:docMk/>
            <pc:sldMk cId="2688334957" sldId="2705"/>
            <ac:spMk id="3" creationId="{00000000-0000-0000-0000-000000000000}"/>
          </ac:spMkLst>
        </pc:spChg>
        <pc:spChg chg="add mod">
          <ac:chgData name="Xin Luo" userId="82312ee5779919a4" providerId="LiveId" clId="{B10D17D3-3A51-854C-A635-1C39A202C200}" dt="2023-03-01T07:04:04.047" v="1565" actId="1035"/>
          <ac:spMkLst>
            <pc:docMk/>
            <pc:sldMk cId="2688334957" sldId="2705"/>
            <ac:spMk id="4" creationId="{DFE91C0B-C9F8-3FEC-3419-2DE0C6E6DCB8}"/>
          </ac:spMkLst>
        </pc:spChg>
        <pc:spChg chg="mod">
          <ac:chgData name="Xin Luo" userId="82312ee5779919a4" providerId="LiveId" clId="{B10D17D3-3A51-854C-A635-1C39A202C200}" dt="2023-03-01T07:38:05.554" v="2285" actId="20577"/>
          <ac:spMkLst>
            <pc:docMk/>
            <pc:sldMk cId="2688334957" sldId="2705"/>
            <ac:spMk id="17" creationId="{9E05FFCA-3371-AF5C-381D-71D984055F5A}"/>
          </ac:spMkLst>
        </pc:spChg>
      </pc:sldChg>
      <pc:sldChg chg="modSp del mod">
        <pc:chgData name="Xin Luo" userId="82312ee5779919a4" providerId="LiveId" clId="{B10D17D3-3A51-854C-A635-1C39A202C200}" dt="2023-03-04T02:27:05.106" v="4323" actId="2696"/>
        <pc:sldMkLst>
          <pc:docMk/>
          <pc:sldMk cId="2464444856" sldId="2706"/>
        </pc:sldMkLst>
        <pc:spChg chg="mod">
          <ac:chgData name="Xin Luo" userId="82312ee5779919a4" providerId="LiveId" clId="{B10D17D3-3A51-854C-A635-1C39A202C200}" dt="2023-03-04T02:23:09.439" v="4164" actId="20577"/>
          <ac:spMkLst>
            <pc:docMk/>
            <pc:sldMk cId="2464444856" sldId="2706"/>
            <ac:spMk id="2" creationId="{631AADB6-C88A-D817-4683-FC087E4E240F}"/>
          </ac:spMkLst>
        </pc:spChg>
        <pc:spChg chg="mod">
          <ac:chgData name="Xin Luo" userId="82312ee5779919a4" providerId="LiveId" clId="{B10D17D3-3A51-854C-A635-1C39A202C200}" dt="2023-03-01T03:13:11.029" v="347" actId="20577"/>
          <ac:spMkLst>
            <pc:docMk/>
            <pc:sldMk cId="2464444856" sldId="2706"/>
            <ac:spMk id="3" creationId="{00000000-0000-0000-0000-000000000000}"/>
          </ac:spMkLst>
        </pc:spChg>
        <pc:spChg chg="mod">
          <ac:chgData name="Xin Luo" userId="82312ee5779919a4" providerId="LiveId" clId="{B10D17D3-3A51-854C-A635-1C39A202C200}" dt="2023-03-04T02:21:10.399" v="4124" actId="20577"/>
          <ac:spMkLst>
            <pc:docMk/>
            <pc:sldMk cId="2464444856" sldId="2706"/>
            <ac:spMk id="17" creationId="{9E05FFCA-3371-AF5C-381D-71D984055F5A}"/>
          </ac:spMkLst>
        </pc:spChg>
      </pc:sldChg>
      <pc:sldChg chg="addSp delSp modSp mod">
        <pc:chgData name="Xin Luo" userId="82312ee5779919a4" providerId="LiveId" clId="{B10D17D3-3A51-854C-A635-1C39A202C200}" dt="2023-03-04T02:29:49.946" v="4367" actId="20577"/>
        <pc:sldMkLst>
          <pc:docMk/>
          <pc:sldMk cId="1602808061" sldId="2707"/>
        </pc:sldMkLst>
        <pc:spChg chg="mod">
          <ac:chgData name="Xin Luo" userId="82312ee5779919a4" providerId="LiveId" clId="{B10D17D3-3A51-854C-A635-1C39A202C200}" dt="2023-03-04T02:29:49.946" v="4367" actId="20577"/>
          <ac:spMkLst>
            <pc:docMk/>
            <pc:sldMk cId="1602808061" sldId="2707"/>
            <ac:spMk id="2" creationId="{631AADB6-C88A-D817-4683-FC087E4E240F}"/>
          </ac:spMkLst>
        </pc:spChg>
        <pc:spChg chg="mod">
          <ac:chgData name="Xin Luo" userId="82312ee5779919a4" providerId="LiveId" clId="{B10D17D3-3A51-854C-A635-1C39A202C200}" dt="2023-03-01T03:19:53.815" v="779" actId="20577"/>
          <ac:spMkLst>
            <pc:docMk/>
            <pc:sldMk cId="1602808061" sldId="2707"/>
            <ac:spMk id="3" creationId="{00000000-0000-0000-0000-000000000000}"/>
          </ac:spMkLst>
        </pc:spChg>
        <pc:spChg chg="add del mod">
          <ac:chgData name="Xin Luo" userId="82312ee5779919a4" providerId="LiveId" clId="{B10D17D3-3A51-854C-A635-1C39A202C200}" dt="2023-03-01T03:14:57.021" v="452" actId="478"/>
          <ac:spMkLst>
            <pc:docMk/>
            <pc:sldMk cId="1602808061" sldId="2707"/>
            <ac:spMk id="4" creationId="{C75F9EA2-70CA-A73B-2653-99D35FD92005}"/>
          </ac:spMkLst>
        </pc:spChg>
        <pc:spChg chg="del mod">
          <ac:chgData name="Xin Luo" userId="82312ee5779919a4" providerId="LiveId" clId="{B10D17D3-3A51-854C-A635-1C39A202C200}" dt="2023-03-01T03:20:42.446" v="870" actId="478"/>
          <ac:spMkLst>
            <pc:docMk/>
            <pc:sldMk cId="1602808061" sldId="2707"/>
            <ac:spMk id="17" creationId="{9E05FFCA-3371-AF5C-381D-71D984055F5A}"/>
          </ac:spMkLst>
        </pc:spChg>
      </pc:sldChg>
      <pc:sldChg chg="modSp mod">
        <pc:chgData name="Xin Luo" userId="82312ee5779919a4" providerId="LiveId" clId="{B10D17D3-3A51-854C-A635-1C39A202C200}" dt="2023-03-01T07:00:50.646" v="1533" actId="14100"/>
        <pc:sldMkLst>
          <pc:docMk/>
          <pc:sldMk cId="2744383376" sldId="2711"/>
        </pc:sldMkLst>
        <pc:spChg chg="mod">
          <ac:chgData name="Xin Luo" userId="82312ee5779919a4" providerId="LiveId" clId="{B10D17D3-3A51-854C-A635-1C39A202C200}" dt="2023-03-01T07:00:50.646" v="1533" actId="14100"/>
          <ac:spMkLst>
            <pc:docMk/>
            <pc:sldMk cId="2744383376" sldId="2711"/>
            <ac:spMk id="18" creationId="{9D310AF3-A081-4032-01C0-C288D4F7AC53}"/>
          </ac:spMkLst>
        </pc:spChg>
      </pc:sldChg>
      <pc:sldChg chg="addSp delSp modSp mod">
        <pc:chgData name="Xin Luo" userId="82312ee5779919a4" providerId="LiveId" clId="{B10D17D3-3A51-854C-A635-1C39A202C200}" dt="2023-03-01T07:14:41.232" v="1940" actId="1035"/>
        <pc:sldMkLst>
          <pc:docMk/>
          <pc:sldMk cId="280619949" sldId="2714"/>
        </pc:sldMkLst>
        <pc:spChg chg="add del mod">
          <ac:chgData name="Xin Luo" userId="82312ee5779919a4" providerId="LiveId" clId="{B10D17D3-3A51-854C-A635-1C39A202C200}" dt="2023-03-01T07:06:29.970" v="1634" actId="478"/>
          <ac:spMkLst>
            <pc:docMk/>
            <pc:sldMk cId="280619949" sldId="2714"/>
            <ac:spMk id="4" creationId="{B2054973-49B5-A6EE-DB29-692209383346}"/>
          </ac:spMkLst>
        </pc:spChg>
        <pc:spChg chg="add del mod">
          <ac:chgData name="Xin Luo" userId="82312ee5779919a4" providerId="LiveId" clId="{B10D17D3-3A51-854C-A635-1C39A202C200}" dt="2023-03-01T07:06:28.039" v="1633" actId="478"/>
          <ac:spMkLst>
            <pc:docMk/>
            <pc:sldMk cId="280619949" sldId="2714"/>
            <ac:spMk id="6" creationId="{19C6484B-DCCB-D134-1A1F-AAFC33245462}"/>
          </ac:spMkLst>
        </pc:spChg>
        <pc:spChg chg="add mod">
          <ac:chgData name="Xin Luo" userId="82312ee5779919a4" providerId="LiveId" clId="{B10D17D3-3A51-854C-A635-1C39A202C200}" dt="2023-03-01T07:14:38.928" v="1938" actId="164"/>
          <ac:spMkLst>
            <pc:docMk/>
            <pc:sldMk cId="280619949" sldId="2714"/>
            <ac:spMk id="7" creationId="{EC866106-2882-0036-D683-EBAC443E2362}"/>
          </ac:spMkLst>
        </pc:spChg>
        <pc:spChg chg="add mod">
          <ac:chgData name="Xin Luo" userId="82312ee5779919a4" providerId="LiveId" clId="{B10D17D3-3A51-854C-A635-1C39A202C200}" dt="2023-03-01T07:14:38.928" v="1938" actId="164"/>
          <ac:spMkLst>
            <pc:docMk/>
            <pc:sldMk cId="280619949" sldId="2714"/>
            <ac:spMk id="8" creationId="{0A6B20F1-473E-9B37-69EF-0AD338B6CE5E}"/>
          </ac:spMkLst>
        </pc:spChg>
        <pc:grpChg chg="add mod">
          <ac:chgData name="Xin Luo" userId="82312ee5779919a4" providerId="LiveId" clId="{B10D17D3-3A51-854C-A635-1C39A202C200}" dt="2023-03-01T07:14:41.232" v="1940" actId="1035"/>
          <ac:grpSpMkLst>
            <pc:docMk/>
            <pc:sldMk cId="280619949" sldId="2714"/>
            <ac:grpSpMk id="9" creationId="{7C46DFDE-4B13-99B2-6717-B313A96CDC60}"/>
          </ac:grpSpMkLst>
        </pc:grpChg>
        <pc:picChg chg="mod">
          <ac:chgData name="Xin Luo" userId="82312ee5779919a4" providerId="LiveId" clId="{B10D17D3-3A51-854C-A635-1C39A202C200}" dt="2023-03-01T07:14:38.928" v="1938" actId="164"/>
          <ac:picMkLst>
            <pc:docMk/>
            <pc:sldMk cId="280619949" sldId="2714"/>
            <ac:picMk id="5" creationId="{0604E948-208D-161C-F579-7EA72A1F42DC}"/>
          </ac:picMkLst>
        </pc:picChg>
      </pc:sldChg>
      <pc:sldChg chg="modSp mod">
        <pc:chgData name="Xin Luo" userId="82312ee5779919a4" providerId="LiveId" clId="{B10D17D3-3A51-854C-A635-1C39A202C200}" dt="2023-03-01T06:46:02.276" v="991" actId="1076"/>
        <pc:sldMkLst>
          <pc:docMk/>
          <pc:sldMk cId="3852391939" sldId="2715"/>
        </pc:sldMkLst>
        <pc:spChg chg="mod">
          <ac:chgData name="Xin Luo" userId="82312ee5779919a4" providerId="LiveId" clId="{B10D17D3-3A51-854C-A635-1C39A202C200}" dt="2023-03-01T06:45:33.026" v="990" actId="113"/>
          <ac:spMkLst>
            <pc:docMk/>
            <pc:sldMk cId="3852391939" sldId="2715"/>
            <ac:spMk id="5" creationId="{FCD10A89-5E0E-5D73-1D4F-9E11D943B29C}"/>
          </ac:spMkLst>
        </pc:spChg>
        <pc:picChg chg="mod">
          <ac:chgData name="Xin Luo" userId="82312ee5779919a4" providerId="LiveId" clId="{B10D17D3-3A51-854C-A635-1C39A202C200}" dt="2023-03-01T06:46:02.276" v="991" actId="1076"/>
          <ac:picMkLst>
            <pc:docMk/>
            <pc:sldMk cId="3852391939" sldId="2715"/>
            <ac:picMk id="2050" creationId="{8F8FBDFD-CF37-F4FE-58FA-9350A0CDABC7}"/>
          </ac:picMkLst>
        </pc:picChg>
      </pc:sldChg>
      <pc:sldChg chg="addSp delSp modSp mod ord">
        <pc:chgData name="Xin Luo" userId="82312ee5779919a4" providerId="LiveId" clId="{B10D17D3-3A51-854C-A635-1C39A202C200}" dt="2023-03-01T07:52:13.787" v="2795" actId="113"/>
        <pc:sldMkLst>
          <pc:docMk/>
          <pc:sldMk cId="3026715585" sldId="2716"/>
        </pc:sldMkLst>
        <pc:spChg chg="mod">
          <ac:chgData name="Xin Luo" userId="82312ee5779919a4" providerId="LiveId" clId="{B10D17D3-3A51-854C-A635-1C39A202C200}" dt="2023-03-01T07:52:13.787" v="2795" actId="113"/>
          <ac:spMkLst>
            <pc:docMk/>
            <pc:sldMk cId="3026715585" sldId="2716"/>
            <ac:spMk id="4" creationId="{B31A8325-31D8-6F06-6D89-E39763C56875}"/>
          </ac:spMkLst>
        </pc:spChg>
        <pc:spChg chg="add">
          <ac:chgData name="Xin Luo" userId="82312ee5779919a4" providerId="LiveId" clId="{B10D17D3-3A51-854C-A635-1C39A202C200}" dt="2023-03-01T06:39:50.043" v="928"/>
          <ac:spMkLst>
            <pc:docMk/>
            <pc:sldMk cId="3026715585" sldId="2716"/>
            <ac:spMk id="5" creationId="{9FC3EA85-249E-1417-9BEE-658D18412D50}"/>
          </ac:spMkLst>
        </pc:spChg>
        <pc:spChg chg="add mod">
          <ac:chgData name="Xin Luo" userId="82312ee5779919a4" providerId="LiveId" clId="{B10D17D3-3A51-854C-A635-1C39A202C200}" dt="2023-03-01T06:50:38.874" v="1125" actId="20577"/>
          <ac:spMkLst>
            <pc:docMk/>
            <pc:sldMk cId="3026715585" sldId="2716"/>
            <ac:spMk id="6" creationId="{A742F445-FD1E-D792-ED2C-06B36B983C52}"/>
          </ac:spMkLst>
        </pc:spChg>
        <pc:spChg chg="del mod">
          <ac:chgData name="Xin Luo" userId="82312ee5779919a4" providerId="LiveId" clId="{B10D17D3-3A51-854C-A635-1C39A202C200}" dt="2023-03-01T06:34:22.687" v="924" actId="478"/>
          <ac:spMkLst>
            <pc:docMk/>
            <pc:sldMk cId="3026715585" sldId="2716"/>
            <ac:spMk id="17" creationId="{9E05FFCA-3371-AF5C-381D-71D984055F5A}"/>
          </ac:spMkLst>
        </pc:spChg>
        <pc:picChg chg="add mod">
          <ac:chgData name="Xin Luo" userId="82312ee5779919a4" providerId="LiveId" clId="{B10D17D3-3A51-854C-A635-1C39A202C200}" dt="2023-03-01T06:47:24.214" v="997" actId="1076"/>
          <ac:picMkLst>
            <pc:docMk/>
            <pc:sldMk cId="3026715585" sldId="2716"/>
            <ac:picMk id="1028" creationId="{66985166-168F-6888-A257-804014E303E4}"/>
          </ac:picMkLst>
        </pc:picChg>
      </pc:sldChg>
      <pc:sldChg chg="modSp mod">
        <pc:chgData name="Xin Luo" userId="82312ee5779919a4" providerId="LiveId" clId="{B10D17D3-3A51-854C-A635-1C39A202C200}" dt="2023-03-01T06:51:03.850" v="1134" actId="113"/>
        <pc:sldMkLst>
          <pc:docMk/>
          <pc:sldMk cId="4136986794" sldId="2717"/>
        </pc:sldMkLst>
        <pc:spChg chg="mod">
          <ac:chgData name="Xin Luo" userId="82312ee5779919a4" providerId="LiveId" clId="{B10D17D3-3A51-854C-A635-1C39A202C200}" dt="2023-03-01T06:51:03.850" v="1134" actId="113"/>
          <ac:spMkLst>
            <pc:docMk/>
            <pc:sldMk cId="4136986794" sldId="2717"/>
            <ac:spMk id="5" creationId="{FCD10A89-5E0E-5D73-1D4F-9E11D943B29C}"/>
          </ac:spMkLst>
        </pc:spChg>
        <pc:picChg chg="mod">
          <ac:chgData name="Xin Luo" userId="82312ee5779919a4" providerId="LiveId" clId="{B10D17D3-3A51-854C-A635-1C39A202C200}" dt="2023-03-01T06:50:48.055" v="1127" actId="1076"/>
          <ac:picMkLst>
            <pc:docMk/>
            <pc:sldMk cId="4136986794" sldId="2717"/>
            <ac:picMk id="6" creationId="{2260B411-AFF0-1E09-142B-45C9F88562F7}"/>
          </ac:picMkLst>
        </pc:picChg>
      </pc:sldChg>
      <pc:sldChg chg="modSp mod">
        <pc:chgData name="Xin Luo" userId="82312ee5779919a4" providerId="LiveId" clId="{B10D17D3-3A51-854C-A635-1C39A202C200}" dt="2023-03-01T07:36:29.598" v="2248" actId="14100"/>
        <pc:sldMkLst>
          <pc:docMk/>
          <pc:sldMk cId="1778017482" sldId="2718"/>
        </pc:sldMkLst>
        <pc:spChg chg="mod">
          <ac:chgData name="Xin Luo" userId="82312ee5779919a4" providerId="LiveId" clId="{B10D17D3-3A51-854C-A635-1C39A202C200}" dt="2023-03-01T06:51:18.514" v="1137" actId="255"/>
          <ac:spMkLst>
            <pc:docMk/>
            <pc:sldMk cId="1778017482" sldId="2718"/>
            <ac:spMk id="5" creationId="{FCD10A89-5E0E-5D73-1D4F-9E11D943B29C}"/>
          </ac:spMkLst>
        </pc:spChg>
        <pc:picChg chg="mod">
          <ac:chgData name="Xin Luo" userId="82312ee5779919a4" providerId="LiveId" clId="{B10D17D3-3A51-854C-A635-1C39A202C200}" dt="2023-03-01T07:36:29.598" v="2248" actId="14100"/>
          <ac:picMkLst>
            <pc:docMk/>
            <pc:sldMk cId="1778017482" sldId="2718"/>
            <ac:picMk id="3074" creationId="{3E8CF22C-6E5D-0AAE-1F79-795E8B77EEF7}"/>
          </ac:picMkLst>
        </pc:picChg>
      </pc:sldChg>
      <pc:sldChg chg="addSp modSp mod">
        <pc:chgData name="Xin Luo" userId="82312ee5779919a4" providerId="LiveId" clId="{B10D17D3-3A51-854C-A635-1C39A202C200}" dt="2023-03-04T03:02:31.854" v="4924" actId="20577"/>
        <pc:sldMkLst>
          <pc:docMk/>
          <pc:sldMk cId="1858913004" sldId="2719"/>
        </pc:sldMkLst>
        <pc:spChg chg="mod">
          <ac:chgData name="Xin Luo" userId="82312ee5779919a4" providerId="LiveId" clId="{B10D17D3-3A51-854C-A635-1C39A202C200}" dt="2023-03-04T02:35:39.622" v="4451" actId="1035"/>
          <ac:spMkLst>
            <pc:docMk/>
            <pc:sldMk cId="1858913004" sldId="2719"/>
            <ac:spMk id="2" creationId="{631AADB6-C88A-D817-4683-FC087E4E240F}"/>
          </ac:spMkLst>
        </pc:spChg>
        <pc:spChg chg="add mod">
          <ac:chgData name="Xin Luo" userId="82312ee5779919a4" providerId="LiveId" clId="{B10D17D3-3A51-854C-A635-1C39A202C200}" dt="2023-03-01T08:54:50.949" v="3823" actId="404"/>
          <ac:spMkLst>
            <pc:docMk/>
            <pc:sldMk cId="1858913004" sldId="2719"/>
            <ac:spMk id="4" creationId="{814FF4E1-B17F-D4F8-E834-173BA3B0D059}"/>
          </ac:spMkLst>
        </pc:spChg>
        <pc:spChg chg="mod">
          <ac:chgData name="Xin Luo" userId="82312ee5779919a4" providerId="LiveId" clId="{B10D17D3-3A51-854C-A635-1C39A202C200}" dt="2023-03-04T02:35:30.997" v="4439" actId="1038"/>
          <ac:spMkLst>
            <pc:docMk/>
            <pc:sldMk cId="1858913004" sldId="2719"/>
            <ac:spMk id="5" creationId="{FCD10A89-5E0E-5D73-1D4F-9E11D943B29C}"/>
          </ac:spMkLst>
        </pc:spChg>
        <pc:spChg chg="add mod">
          <ac:chgData name="Xin Luo" userId="82312ee5779919a4" providerId="LiveId" clId="{B10D17D3-3A51-854C-A635-1C39A202C200}" dt="2023-03-04T03:02:31.854" v="4924" actId="20577"/>
          <ac:spMkLst>
            <pc:docMk/>
            <pc:sldMk cId="1858913004" sldId="2719"/>
            <ac:spMk id="6" creationId="{10943A92-9E22-44EA-2939-C64F8E264329}"/>
          </ac:spMkLst>
        </pc:spChg>
      </pc:sldChg>
      <pc:sldChg chg="modSp del mod">
        <pc:chgData name="Xin Luo" userId="82312ee5779919a4" providerId="LiveId" clId="{B10D17D3-3A51-854C-A635-1C39A202C200}" dt="2023-03-01T06:31:51.569" v="913" actId="2696"/>
        <pc:sldMkLst>
          <pc:docMk/>
          <pc:sldMk cId="1410676903" sldId="2721"/>
        </pc:sldMkLst>
        <pc:spChg chg="mod">
          <ac:chgData name="Xin Luo" userId="82312ee5779919a4" providerId="LiveId" clId="{B10D17D3-3A51-854C-A635-1C39A202C200}" dt="2023-03-01T06:31:01.523" v="912" actId="1076"/>
          <ac:spMkLst>
            <pc:docMk/>
            <pc:sldMk cId="1410676903" sldId="2721"/>
            <ac:spMk id="9" creationId="{D5E43916-6543-2664-EE40-07ABFFB01F26}"/>
          </ac:spMkLst>
        </pc:spChg>
        <pc:picChg chg="mod">
          <ac:chgData name="Xin Luo" userId="82312ee5779919a4" providerId="LiveId" clId="{B10D17D3-3A51-854C-A635-1C39A202C200}" dt="2023-03-01T06:30:57.904" v="911" actId="1076"/>
          <ac:picMkLst>
            <pc:docMk/>
            <pc:sldMk cId="1410676903" sldId="2721"/>
            <ac:picMk id="8" creationId="{BA45F6EA-D51F-F9F8-F33E-5E3217612D76}"/>
          </ac:picMkLst>
        </pc:picChg>
      </pc:sldChg>
      <pc:sldChg chg="addSp delSp modSp add mod">
        <pc:chgData name="Xin Luo" userId="82312ee5779919a4" providerId="LiveId" clId="{B10D17D3-3A51-854C-A635-1C39A202C200}" dt="2023-03-01T07:37:11.730" v="2251" actId="478"/>
        <pc:sldMkLst>
          <pc:docMk/>
          <pc:sldMk cId="295872025" sldId="2722"/>
        </pc:sldMkLst>
        <pc:spChg chg="add del mod">
          <ac:chgData name="Xin Luo" userId="82312ee5779919a4" providerId="LiveId" clId="{B10D17D3-3A51-854C-A635-1C39A202C200}" dt="2023-03-01T07:37:11.730" v="2251" actId="478"/>
          <ac:spMkLst>
            <pc:docMk/>
            <pc:sldMk cId="295872025" sldId="2722"/>
            <ac:spMk id="2" creationId="{1B26B48C-9811-89AB-3B65-3E6557BF8546}"/>
          </ac:spMkLst>
        </pc:spChg>
        <pc:spChg chg="mod">
          <ac:chgData name="Xin Luo" userId="82312ee5779919a4" providerId="LiveId" clId="{B10D17D3-3A51-854C-A635-1C39A202C200}" dt="2023-03-01T03:12:16.184" v="288" actId="20577"/>
          <ac:spMkLst>
            <pc:docMk/>
            <pc:sldMk cId="295872025" sldId="2722"/>
            <ac:spMk id="12" creationId="{00000000-0000-0000-0000-000000000000}"/>
          </ac:spMkLst>
        </pc:spChg>
        <pc:spChg chg="mod">
          <ac:chgData name="Xin Luo" userId="82312ee5779919a4" providerId="LiveId" clId="{B10D17D3-3A51-854C-A635-1C39A202C200}" dt="2023-03-01T03:21:17.754" v="890" actId="20577"/>
          <ac:spMkLst>
            <pc:docMk/>
            <pc:sldMk cId="295872025" sldId="2722"/>
            <ac:spMk id="14" creationId="{00000000-0000-0000-0000-000000000000}"/>
          </ac:spMkLst>
        </pc:spChg>
        <pc:spChg chg="mod">
          <ac:chgData name="Xin Luo" userId="82312ee5779919a4" providerId="LiveId" clId="{B10D17D3-3A51-854C-A635-1C39A202C200}" dt="2023-03-01T07:37:07.662" v="2249" actId="1076"/>
          <ac:spMkLst>
            <pc:docMk/>
            <pc:sldMk cId="295872025" sldId="2722"/>
            <ac:spMk id="19" creationId="{00000000-0000-0000-0000-000000000000}"/>
          </ac:spMkLst>
        </pc:spChg>
      </pc:sldChg>
      <pc:sldChg chg="add del">
        <pc:chgData name="Xin Luo" userId="82312ee5779919a4" providerId="LiveId" clId="{B10D17D3-3A51-854C-A635-1C39A202C200}" dt="2023-03-01T03:11:46.236" v="248"/>
        <pc:sldMkLst>
          <pc:docMk/>
          <pc:sldMk cId="3482772982" sldId="2722"/>
        </pc:sldMkLst>
      </pc:sldChg>
      <pc:sldChg chg="addSp delSp modSp add mod ord">
        <pc:chgData name="Xin Luo" userId="82312ee5779919a4" providerId="LiveId" clId="{B10D17D3-3A51-854C-A635-1C39A202C200}" dt="2023-03-01T07:02:34.534" v="1561" actId="1035"/>
        <pc:sldMkLst>
          <pc:docMk/>
          <pc:sldMk cId="769179569" sldId="2723"/>
        </pc:sldMkLst>
        <pc:spChg chg="del">
          <ac:chgData name="Xin Luo" userId="82312ee5779919a4" providerId="LiveId" clId="{B10D17D3-3A51-854C-A635-1C39A202C200}" dt="2023-03-01T06:32:32.946" v="917" actId="478"/>
          <ac:spMkLst>
            <pc:docMk/>
            <pc:sldMk cId="769179569" sldId="2723"/>
            <ac:spMk id="4" creationId="{B31A8325-31D8-6F06-6D89-E39763C56875}"/>
          </ac:spMkLst>
        </pc:spChg>
        <pc:spChg chg="mod">
          <ac:chgData name="Xin Luo" userId="82312ee5779919a4" providerId="LiveId" clId="{B10D17D3-3A51-854C-A635-1C39A202C200}" dt="2023-03-01T07:02:34.534" v="1561" actId="1035"/>
          <ac:spMkLst>
            <pc:docMk/>
            <pc:sldMk cId="769179569" sldId="2723"/>
            <ac:spMk id="17" creationId="{9E05FFCA-3371-AF5C-381D-71D984055F5A}"/>
          </ac:spMkLst>
        </pc:spChg>
        <pc:picChg chg="add mod">
          <ac:chgData name="Xin Luo" userId="82312ee5779919a4" providerId="LiveId" clId="{B10D17D3-3A51-854C-A635-1C39A202C200}" dt="2023-03-01T06:33:34.384" v="922" actId="1076"/>
          <ac:picMkLst>
            <pc:docMk/>
            <pc:sldMk cId="769179569" sldId="2723"/>
            <ac:picMk id="6" creationId="{E48B3BDE-9687-B26A-07FC-D08825F4C5C7}"/>
          </ac:picMkLst>
        </pc:picChg>
      </pc:sldChg>
      <pc:sldChg chg="addSp delSp modSp add del mod">
        <pc:chgData name="Xin Luo" userId="82312ee5779919a4" providerId="LiveId" clId="{B10D17D3-3A51-854C-A635-1C39A202C200}" dt="2023-03-04T02:00:43.985" v="3977" actId="2696"/>
        <pc:sldMkLst>
          <pc:docMk/>
          <pc:sldMk cId="2179406886" sldId="2724"/>
        </pc:sldMkLst>
        <pc:spChg chg="del">
          <ac:chgData name="Xin Luo" userId="82312ee5779919a4" providerId="LiveId" clId="{B10D17D3-3A51-854C-A635-1C39A202C200}" dt="2023-03-01T06:52:19.045" v="1173" actId="478"/>
          <ac:spMkLst>
            <pc:docMk/>
            <pc:sldMk cId="2179406886" sldId="2724"/>
            <ac:spMk id="4" creationId="{58EE51E5-8ACA-984C-6E8D-F8AA658223AD}"/>
          </ac:spMkLst>
        </pc:spChg>
        <pc:spChg chg="del mod">
          <ac:chgData name="Xin Luo" userId="82312ee5779919a4" providerId="LiveId" clId="{B10D17D3-3A51-854C-A635-1C39A202C200}" dt="2023-03-01T06:52:23.892" v="1175" actId="478"/>
          <ac:spMkLst>
            <pc:docMk/>
            <pc:sldMk cId="2179406886" sldId="2724"/>
            <ac:spMk id="5" creationId="{7F4897FB-F086-F339-A15F-A899143C7919}"/>
          </ac:spMkLst>
        </pc:spChg>
        <pc:spChg chg="del">
          <ac:chgData name="Xin Luo" userId="82312ee5779919a4" providerId="LiveId" clId="{B10D17D3-3A51-854C-A635-1C39A202C200}" dt="2023-03-01T06:52:17.227" v="1172" actId="478"/>
          <ac:spMkLst>
            <pc:docMk/>
            <pc:sldMk cId="2179406886" sldId="2724"/>
            <ac:spMk id="6" creationId="{7ED1482E-3610-E252-0E80-41B202D30E30}"/>
          </ac:spMkLst>
        </pc:spChg>
        <pc:spChg chg="add mod">
          <ac:chgData name="Xin Luo" userId="82312ee5779919a4" providerId="LiveId" clId="{B10D17D3-3A51-854C-A635-1C39A202C200}" dt="2023-03-01T06:59:49.895" v="1509" actId="1035"/>
          <ac:spMkLst>
            <pc:docMk/>
            <pc:sldMk cId="2179406886" sldId="2724"/>
            <ac:spMk id="7" creationId="{CCA3837E-1D09-5134-A225-250CEF7F9C13}"/>
          </ac:spMkLst>
        </pc:spChg>
        <pc:picChg chg="del">
          <ac:chgData name="Xin Luo" userId="82312ee5779919a4" providerId="LiveId" clId="{B10D17D3-3A51-854C-A635-1C39A202C200}" dt="2023-03-01T06:52:12.055" v="1170" actId="478"/>
          <ac:picMkLst>
            <pc:docMk/>
            <pc:sldMk cId="2179406886" sldId="2724"/>
            <ac:picMk id="5124" creationId="{D17BE6F3-1008-2FC6-54D2-736C673B73E8}"/>
          </ac:picMkLst>
        </pc:picChg>
        <pc:picChg chg="mod">
          <ac:chgData name="Xin Luo" userId="82312ee5779919a4" providerId="LiveId" clId="{B10D17D3-3A51-854C-A635-1C39A202C200}" dt="2023-03-01T06:59:51.894" v="1510" actId="1076"/>
          <ac:picMkLst>
            <pc:docMk/>
            <pc:sldMk cId="2179406886" sldId="2724"/>
            <ac:picMk id="5126" creationId="{EBB0C876-4E86-C2ED-5EE6-3B2BD26768B9}"/>
          </ac:picMkLst>
        </pc:picChg>
        <pc:picChg chg="del">
          <ac:chgData name="Xin Luo" userId="82312ee5779919a4" providerId="LiveId" clId="{B10D17D3-3A51-854C-A635-1C39A202C200}" dt="2023-03-01T06:52:15.250" v="1171" actId="478"/>
          <ac:picMkLst>
            <pc:docMk/>
            <pc:sldMk cId="2179406886" sldId="2724"/>
            <ac:picMk id="5128" creationId="{59C29F54-F731-6EBD-ECA9-847BE3563121}"/>
          </ac:picMkLst>
        </pc:picChg>
      </pc:sldChg>
      <pc:sldChg chg="addSp delSp modSp add mod">
        <pc:chgData name="Xin Luo" userId="82312ee5779919a4" providerId="LiveId" clId="{B10D17D3-3A51-854C-A635-1C39A202C200}" dt="2023-03-04T02:34:13.611" v="4393" actId="1035"/>
        <pc:sldMkLst>
          <pc:docMk/>
          <pc:sldMk cId="57442970" sldId="2725"/>
        </pc:sldMkLst>
        <pc:spChg chg="mod">
          <ac:chgData name="Xin Luo" userId="82312ee5779919a4" providerId="LiveId" clId="{B10D17D3-3A51-854C-A635-1C39A202C200}" dt="2023-03-04T02:32:01.973" v="4385" actId="403"/>
          <ac:spMkLst>
            <pc:docMk/>
            <pc:sldMk cId="57442970" sldId="2725"/>
            <ac:spMk id="2" creationId="{631AADB6-C88A-D817-4683-FC087E4E240F}"/>
          </ac:spMkLst>
        </pc:spChg>
        <pc:spChg chg="add del mod">
          <ac:chgData name="Xin Luo" userId="82312ee5779919a4" providerId="LiveId" clId="{B10D17D3-3A51-854C-A635-1C39A202C200}" dt="2023-03-01T07:09:00.564" v="1684" actId="478"/>
          <ac:spMkLst>
            <pc:docMk/>
            <pc:sldMk cId="57442970" sldId="2725"/>
            <ac:spMk id="4" creationId="{6E0E7525-DD48-9BE0-AA55-4AB1B5AB0AF8}"/>
          </ac:spMkLst>
        </pc:spChg>
        <pc:spChg chg="add del mod">
          <ac:chgData name="Xin Luo" userId="82312ee5779919a4" providerId="LiveId" clId="{B10D17D3-3A51-854C-A635-1C39A202C200}" dt="2023-03-01T07:51:00.839" v="2794" actId="478"/>
          <ac:spMkLst>
            <pc:docMk/>
            <pc:sldMk cId="57442970" sldId="2725"/>
            <ac:spMk id="4" creationId="{7154FD73-ECDF-6A1F-E3C5-6D6473CC5410}"/>
          </ac:spMkLst>
        </pc:spChg>
        <pc:spChg chg="add mod">
          <ac:chgData name="Xin Luo" userId="82312ee5779919a4" providerId="LiveId" clId="{B10D17D3-3A51-854C-A635-1C39A202C200}" dt="2023-03-01T07:14:15.793" v="1936" actId="1035"/>
          <ac:spMkLst>
            <pc:docMk/>
            <pc:sldMk cId="57442970" sldId="2725"/>
            <ac:spMk id="7" creationId="{62959DC6-89B8-A589-6622-E3331C39FC3C}"/>
          </ac:spMkLst>
        </pc:spChg>
        <pc:picChg chg="add mod">
          <ac:chgData name="Xin Luo" userId="82312ee5779919a4" providerId="LiveId" clId="{B10D17D3-3A51-854C-A635-1C39A202C200}" dt="2023-03-04T02:34:13.611" v="4393" actId="1035"/>
          <ac:picMkLst>
            <pc:docMk/>
            <pc:sldMk cId="57442970" sldId="2725"/>
            <ac:picMk id="6" creationId="{9183A3DA-EFC1-4E1A-414F-651FFAB091D0}"/>
          </ac:picMkLst>
        </pc:picChg>
      </pc:sldChg>
      <pc:sldChg chg="add del">
        <pc:chgData name="Xin Luo" userId="82312ee5779919a4" providerId="LiveId" clId="{B10D17D3-3A51-854C-A635-1C39A202C200}" dt="2023-03-01T07:05:06.405" v="1598"/>
        <pc:sldMkLst>
          <pc:docMk/>
          <pc:sldMk cId="4175269822" sldId="2725"/>
        </pc:sldMkLst>
      </pc:sldChg>
      <pc:sldChg chg="add del">
        <pc:chgData name="Xin Luo" userId="82312ee5779919a4" providerId="LiveId" clId="{B10D17D3-3A51-854C-A635-1C39A202C200}" dt="2023-03-01T07:33:58.417" v="1999" actId="2696"/>
        <pc:sldMkLst>
          <pc:docMk/>
          <pc:sldMk cId="2037340697" sldId="2726"/>
        </pc:sldMkLst>
      </pc:sldChg>
      <pc:sldChg chg="modSp add del mod">
        <pc:chgData name="Xin Luo" userId="82312ee5779919a4" providerId="LiveId" clId="{B10D17D3-3A51-854C-A635-1C39A202C200}" dt="2023-03-01T07:37:39.242" v="2283" actId="2696"/>
        <pc:sldMkLst>
          <pc:docMk/>
          <pc:sldMk cId="2258735290" sldId="2726"/>
        </pc:sldMkLst>
        <pc:spChg chg="mod">
          <ac:chgData name="Xin Luo" userId="82312ee5779919a4" providerId="LiveId" clId="{B10D17D3-3A51-854C-A635-1C39A202C200}" dt="2023-03-01T07:37:23.915" v="2262" actId="20577"/>
          <ac:spMkLst>
            <pc:docMk/>
            <pc:sldMk cId="2258735290" sldId="2726"/>
            <ac:spMk id="12" creationId="{00000000-0000-0000-0000-000000000000}"/>
          </ac:spMkLst>
        </pc:spChg>
        <pc:spChg chg="mod">
          <ac:chgData name="Xin Luo" userId="82312ee5779919a4" providerId="LiveId" clId="{B10D17D3-3A51-854C-A635-1C39A202C200}" dt="2023-03-01T07:37:34.195" v="2282" actId="20577"/>
          <ac:spMkLst>
            <pc:docMk/>
            <pc:sldMk cId="2258735290" sldId="2726"/>
            <ac:spMk id="14" creationId="{00000000-0000-0000-0000-000000000000}"/>
          </ac:spMkLst>
        </pc:spChg>
      </pc:sldChg>
      <pc:sldChg chg="modSp add mod">
        <pc:chgData name="Xin Luo" userId="82312ee5779919a4" providerId="LiveId" clId="{B10D17D3-3A51-854C-A635-1C39A202C200}" dt="2023-03-04T02:20:01.519" v="4120" actId="113"/>
        <pc:sldMkLst>
          <pc:docMk/>
          <pc:sldMk cId="4114066566" sldId="2726"/>
        </pc:sldMkLst>
        <pc:spChg chg="mod">
          <ac:chgData name="Xin Luo" userId="82312ee5779919a4" providerId="LiveId" clId="{B10D17D3-3A51-854C-A635-1C39A202C200}" dt="2023-03-01T07:41:27.034" v="2495" actId="1035"/>
          <ac:spMkLst>
            <pc:docMk/>
            <pc:sldMk cId="4114066566" sldId="2726"/>
            <ac:spMk id="4" creationId="{DFE91C0B-C9F8-3FEC-3419-2DE0C6E6DCB8}"/>
          </ac:spMkLst>
        </pc:spChg>
        <pc:spChg chg="mod">
          <ac:chgData name="Xin Luo" userId="82312ee5779919a4" providerId="LiveId" clId="{B10D17D3-3A51-854C-A635-1C39A202C200}" dt="2023-03-04T02:20:01.519" v="4120" actId="113"/>
          <ac:spMkLst>
            <pc:docMk/>
            <pc:sldMk cId="4114066566" sldId="2726"/>
            <ac:spMk id="17" creationId="{9E05FFCA-3371-AF5C-381D-71D984055F5A}"/>
          </ac:spMkLst>
        </pc:spChg>
      </pc:sldChg>
      <pc:sldChg chg="addSp delSp modSp add mod ord">
        <pc:chgData name="Xin Luo" userId="82312ee5779919a4" providerId="LiveId" clId="{B10D17D3-3A51-854C-A635-1C39A202C200}" dt="2023-03-04T02:22:49.634" v="4156" actId="20577"/>
        <pc:sldMkLst>
          <pc:docMk/>
          <pc:sldMk cId="623131075" sldId="2727"/>
        </pc:sldMkLst>
        <pc:spChg chg="add del mod">
          <ac:chgData name="Xin Luo" userId="82312ee5779919a4" providerId="LiveId" clId="{B10D17D3-3A51-854C-A635-1C39A202C200}" dt="2023-03-04T02:21:43.886" v="4131" actId="478"/>
          <ac:spMkLst>
            <pc:docMk/>
            <pc:sldMk cId="623131075" sldId="2727"/>
            <ac:spMk id="5" creationId="{913214EF-BBA3-95BD-757D-C451E214DD76}"/>
          </ac:spMkLst>
        </pc:spChg>
        <pc:spChg chg="mod">
          <ac:chgData name="Xin Luo" userId="82312ee5779919a4" providerId="LiveId" clId="{B10D17D3-3A51-854C-A635-1C39A202C200}" dt="2023-03-04T02:22:49.634" v="4156" actId="20577"/>
          <ac:spMkLst>
            <pc:docMk/>
            <pc:sldMk cId="623131075" sldId="2727"/>
            <ac:spMk id="17" creationId="{9E05FFCA-3371-AF5C-381D-71D984055F5A}"/>
          </ac:spMkLst>
        </pc:spChg>
      </pc:sldChg>
      <pc:sldChg chg="addSp delSp modSp add mod">
        <pc:chgData name="Xin Luo" userId="82312ee5779919a4" providerId="LiveId" clId="{B10D17D3-3A51-854C-A635-1C39A202C200}" dt="2023-03-04T02:25:34.886" v="4245" actId="113"/>
        <pc:sldMkLst>
          <pc:docMk/>
          <pc:sldMk cId="1683372320" sldId="2728"/>
        </pc:sldMkLst>
        <pc:spChg chg="mod">
          <ac:chgData name="Xin Luo" userId="82312ee5779919a4" providerId="LiveId" clId="{B10D17D3-3A51-854C-A635-1C39A202C200}" dt="2023-03-01T08:15:30.267" v="2797" actId="2711"/>
          <ac:spMkLst>
            <pc:docMk/>
            <pc:sldMk cId="1683372320" sldId="2728"/>
            <ac:spMk id="3" creationId="{00000000-0000-0000-0000-000000000000}"/>
          </ac:spMkLst>
        </pc:spChg>
        <pc:spChg chg="mod">
          <ac:chgData name="Xin Luo" userId="82312ee5779919a4" providerId="LiveId" clId="{B10D17D3-3A51-854C-A635-1C39A202C200}" dt="2023-03-04T02:15:35.388" v="4029" actId="20577"/>
          <ac:spMkLst>
            <pc:docMk/>
            <pc:sldMk cId="1683372320" sldId="2728"/>
            <ac:spMk id="4" creationId="{DFE91C0B-C9F8-3FEC-3419-2DE0C6E6DCB8}"/>
          </ac:spMkLst>
        </pc:spChg>
        <pc:spChg chg="add del mod">
          <ac:chgData name="Xin Luo" userId="82312ee5779919a4" providerId="LiveId" clId="{B10D17D3-3A51-854C-A635-1C39A202C200}" dt="2023-03-04T02:23:31.141" v="4167" actId="478"/>
          <ac:spMkLst>
            <pc:docMk/>
            <pc:sldMk cId="1683372320" sldId="2728"/>
            <ac:spMk id="5" creationId="{1B0BE935-AC9C-D1EE-AD6A-7C386013DA7C}"/>
          </ac:spMkLst>
        </pc:spChg>
        <pc:spChg chg="add mod">
          <ac:chgData name="Xin Luo" userId="82312ee5779919a4" providerId="LiveId" clId="{B10D17D3-3A51-854C-A635-1C39A202C200}" dt="2023-03-04T02:25:34.886" v="4245" actId="113"/>
          <ac:spMkLst>
            <pc:docMk/>
            <pc:sldMk cId="1683372320" sldId="2728"/>
            <ac:spMk id="6" creationId="{2CCD6DA1-1437-AB5B-BCA8-405D548B2FB8}"/>
          </ac:spMkLst>
        </pc:spChg>
        <pc:spChg chg="add del mod">
          <ac:chgData name="Xin Luo" userId="82312ee5779919a4" providerId="LiveId" clId="{B10D17D3-3A51-854C-A635-1C39A202C200}" dt="2023-03-04T02:23:31.141" v="4167" actId="478"/>
          <ac:spMkLst>
            <pc:docMk/>
            <pc:sldMk cId="1683372320" sldId="2728"/>
            <ac:spMk id="7" creationId="{8A9C6DE8-75E5-EEB7-75DA-B8E0E87A7508}"/>
          </ac:spMkLst>
        </pc:spChg>
        <pc:spChg chg="del mod">
          <ac:chgData name="Xin Luo" userId="82312ee5779919a4" providerId="LiveId" clId="{B10D17D3-3A51-854C-A635-1C39A202C200}" dt="2023-03-04T02:15:38.307" v="4030" actId="478"/>
          <ac:spMkLst>
            <pc:docMk/>
            <pc:sldMk cId="1683372320" sldId="2728"/>
            <ac:spMk id="17" creationId="{9E05FFCA-3371-AF5C-381D-71D984055F5A}"/>
          </ac:spMkLst>
        </pc:spChg>
      </pc:sldChg>
      <pc:sldChg chg="delSp modSp add mod">
        <pc:chgData name="Xin Luo" userId="82312ee5779919a4" providerId="LiveId" clId="{B10D17D3-3A51-854C-A635-1C39A202C200}" dt="2023-03-04T02:52:21.019" v="4898" actId="20577"/>
        <pc:sldMkLst>
          <pc:docMk/>
          <pc:sldMk cId="240261692" sldId="2729"/>
        </pc:sldMkLst>
        <pc:spChg chg="mod">
          <ac:chgData name="Xin Luo" userId="82312ee5779919a4" providerId="LiveId" clId="{B10D17D3-3A51-854C-A635-1C39A202C200}" dt="2023-03-01T08:35:17.222" v="2819" actId="20577"/>
          <ac:spMkLst>
            <pc:docMk/>
            <pc:sldMk cId="240261692" sldId="2729"/>
            <ac:spMk id="2" creationId="{631AADB6-C88A-D817-4683-FC087E4E240F}"/>
          </ac:spMkLst>
        </pc:spChg>
        <pc:spChg chg="mod">
          <ac:chgData name="Xin Luo" userId="82312ee5779919a4" providerId="LiveId" clId="{B10D17D3-3A51-854C-A635-1C39A202C200}" dt="2023-03-04T02:52:21.019" v="4898" actId="20577"/>
          <ac:spMkLst>
            <pc:docMk/>
            <pc:sldMk cId="240261692" sldId="2729"/>
            <ac:spMk id="5" creationId="{FCD10A89-5E0E-5D73-1D4F-9E11D943B29C}"/>
          </ac:spMkLst>
        </pc:spChg>
        <pc:picChg chg="del">
          <ac:chgData name="Xin Luo" userId="82312ee5779919a4" providerId="LiveId" clId="{B10D17D3-3A51-854C-A635-1C39A202C200}" dt="2023-03-01T08:35:20.583" v="2820" actId="478"/>
          <ac:picMkLst>
            <pc:docMk/>
            <pc:sldMk cId="240261692" sldId="2729"/>
            <ac:picMk id="3074" creationId="{3E8CF22C-6E5D-0AAE-1F79-795E8B77EEF7}"/>
          </ac:picMkLst>
        </pc:picChg>
      </pc:sldChg>
      <pc:sldChg chg="delSp add mod">
        <pc:chgData name="Xin Luo" userId="82312ee5779919a4" providerId="LiveId" clId="{B10D17D3-3A51-854C-A635-1C39A202C200}" dt="2023-03-04T02:21:28.084" v="4127" actId="478"/>
        <pc:sldMkLst>
          <pc:docMk/>
          <pc:sldMk cId="736914780" sldId="2730"/>
        </pc:sldMkLst>
        <pc:spChg chg="del">
          <ac:chgData name="Xin Luo" userId="82312ee5779919a4" providerId="LiveId" clId="{B10D17D3-3A51-854C-A635-1C39A202C200}" dt="2023-03-04T02:21:28.084" v="4127" actId="478"/>
          <ac:spMkLst>
            <pc:docMk/>
            <pc:sldMk cId="736914780" sldId="2730"/>
            <ac:spMk id="5" creationId="{913214EF-BBA3-95BD-757D-C451E214DD76}"/>
          </ac:spMkLst>
        </pc:spChg>
      </pc:sldChg>
      <pc:sldChg chg="addSp delSp modSp add mod">
        <pc:chgData name="Xin Luo" userId="82312ee5779919a4" providerId="LiveId" clId="{B10D17D3-3A51-854C-A635-1C39A202C200}" dt="2023-03-04T03:51:10.104" v="4946" actId="20577"/>
        <pc:sldMkLst>
          <pc:docMk/>
          <pc:sldMk cId="3309691984" sldId="2731"/>
        </pc:sldMkLst>
        <pc:spChg chg="add del mod">
          <ac:chgData name="Xin Luo" userId="82312ee5779919a4" providerId="LiveId" clId="{B10D17D3-3A51-854C-A635-1C39A202C200}" dt="2023-03-04T02:30:44.123" v="4384"/>
          <ac:spMkLst>
            <pc:docMk/>
            <pc:sldMk cId="3309691984" sldId="2731"/>
            <ac:spMk id="2" creationId="{089F4E60-62E0-2B9F-D522-F40E6CF74A6E}"/>
          </ac:spMkLst>
        </pc:spChg>
        <pc:spChg chg="mod">
          <ac:chgData name="Xin Luo" userId="82312ee5779919a4" providerId="LiveId" clId="{B10D17D3-3A51-854C-A635-1C39A202C200}" dt="2023-03-04T02:26:05.734" v="4271" actId="20577"/>
          <ac:spMkLst>
            <pc:docMk/>
            <pc:sldMk cId="3309691984" sldId="2731"/>
            <ac:spMk id="4" creationId="{DFE91C0B-C9F8-3FEC-3419-2DE0C6E6DCB8}"/>
          </ac:spMkLst>
        </pc:spChg>
        <pc:spChg chg="mod">
          <ac:chgData name="Xin Luo" userId="82312ee5779919a4" providerId="LiveId" clId="{B10D17D3-3A51-854C-A635-1C39A202C200}" dt="2023-03-04T03:51:10.104" v="4946" actId="20577"/>
          <ac:spMkLst>
            <pc:docMk/>
            <pc:sldMk cId="3309691984" sldId="2731"/>
            <ac:spMk id="5" creationId="{1B0BE935-AC9C-D1EE-AD6A-7C386013DA7C}"/>
          </ac:spMkLst>
        </pc:spChg>
        <pc:spChg chg="del">
          <ac:chgData name="Xin Luo" userId="82312ee5779919a4" providerId="LiveId" clId="{B10D17D3-3A51-854C-A635-1C39A202C200}" dt="2023-03-04T02:23:28.089" v="4166" actId="478"/>
          <ac:spMkLst>
            <pc:docMk/>
            <pc:sldMk cId="3309691984" sldId="2731"/>
            <ac:spMk id="6" creationId="{2CCD6DA1-1437-AB5B-BCA8-405D548B2FB8}"/>
          </ac:spMkLst>
        </pc:spChg>
        <pc:spChg chg="del">
          <ac:chgData name="Xin Luo" userId="82312ee5779919a4" providerId="LiveId" clId="{B10D17D3-3A51-854C-A635-1C39A202C200}" dt="2023-03-04T02:25:55.810" v="4256" actId="478"/>
          <ac:spMkLst>
            <pc:docMk/>
            <pc:sldMk cId="3309691984" sldId="2731"/>
            <ac:spMk id="7" creationId="{8A9C6DE8-75E5-EEB7-75DA-B8E0E87A7508}"/>
          </ac:spMkLst>
        </pc:spChg>
      </pc:sldChg>
      <pc:sldChg chg="add del">
        <pc:chgData name="Xin Luo" userId="82312ee5779919a4" providerId="LiveId" clId="{B10D17D3-3A51-854C-A635-1C39A202C200}" dt="2023-03-04T02:23:57.461" v="4178"/>
        <pc:sldMkLst>
          <pc:docMk/>
          <pc:sldMk cId="636882973" sldId="2732"/>
        </pc:sldMkLst>
      </pc:sldChg>
      <pc:sldChg chg="addSp modSp add mod">
        <pc:chgData name="Xin Luo" userId="82312ee5779919a4" providerId="LiveId" clId="{B10D17D3-3A51-854C-A635-1C39A202C200}" dt="2023-03-04T02:45:16.670" v="4844" actId="1035"/>
        <pc:sldMkLst>
          <pc:docMk/>
          <pc:sldMk cId="1199790559" sldId="2732"/>
        </pc:sldMkLst>
        <pc:spChg chg="mod">
          <ac:chgData name="Xin Luo" userId="82312ee5779919a4" providerId="LiveId" clId="{B10D17D3-3A51-854C-A635-1C39A202C200}" dt="2023-03-04T02:36:32.822" v="4507" actId="20577"/>
          <ac:spMkLst>
            <pc:docMk/>
            <pc:sldMk cId="1199790559" sldId="2732"/>
            <ac:spMk id="5" creationId="{FCD10A89-5E0E-5D73-1D4F-9E11D943B29C}"/>
          </ac:spMkLst>
        </pc:spChg>
        <pc:spChg chg="add mod">
          <ac:chgData name="Xin Luo" userId="82312ee5779919a4" providerId="LiveId" clId="{B10D17D3-3A51-854C-A635-1C39A202C200}" dt="2023-03-04T02:45:16.670" v="4844" actId="1035"/>
          <ac:spMkLst>
            <pc:docMk/>
            <pc:sldMk cId="1199790559" sldId="2732"/>
            <ac:spMk id="9" creationId="{D0806663-124A-FC93-799D-3E9155542C92}"/>
          </ac:spMkLst>
        </pc:spChg>
        <pc:picChg chg="add mod">
          <ac:chgData name="Xin Luo" userId="82312ee5779919a4" providerId="LiveId" clId="{B10D17D3-3A51-854C-A635-1C39A202C200}" dt="2023-03-04T02:45:16.670" v="4844" actId="1035"/>
          <ac:picMkLst>
            <pc:docMk/>
            <pc:sldMk cId="1199790559" sldId="2732"/>
            <ac:picMk id="6" creationId="{2DBA9CB4-7F2C-2F79-C8F7-B159ED2F97ED}"/>
          </ac:picMkLst>
        </pc:picChg>
        <pc:picChg chg="add mod">
          <ac:chgData name="Xin Luo" userId="82312ee5779919a4" providerId="LiveId" clId="{B10D17D3-3A51-854C-A635-1C39A202C200}" dt="2023-03-04T02:45:16.670" v="4844" actId="1035"/>
          <ac:picMkLst>
            <pc:docMk/>
            <pc:sldMk cId="1199790559" sldId="2732"/>
            <ac:picMk id="8" creationId="{03B7A21D-1E22-BD59-B187-8F6FC3C70FAD}"/>
          </ac:picMkLst>
        </pc:picChg>
      </pc:sldChg>
      <pc:sldChg chg="add del">
        <pc:chgData name="Xin Luo" userId="82312ee5779919a4" providerId="LiveId" clId="{B10D17D3-3A51-854C-A635-1C39A202C200}" dt="2023-03-04T02:23:46.363" v="4174"/>
        <pc:sldMkLst>
          <pc:docMk/>
          <pc:sldMk cId="1709681614" sldId="2732"/>
        </pc:sldMkLst>
      </pc:sldChg>
      <pc:sldChg chg="add del">
        <pc:chgData name="Xin Luo" userId="82312ee5779919a4" providerId="LiveId" clId="{B10D17D3-3A51-854C-A635-1C39A202C200}" dt="2023-03-04T02:23:42.217" v="4171"/>
        <pc:sldMkLst>
          <pc:docMk/>
          <pc:sldMk cId="1869539113" sldId="2732"/>
        </pc:sldMkLst>
      </pc:sldChg>
      <pc:sldChg chg="add del">
        <pc:chgData name="Xin Luo" userId="82312ee5779919a4" providerId="LiveId" clId="{B10D17D3-3A51-854C-A635-1C39A202C200}" dt="2023-03-04T02:24:00.681" v="4180"/>
        <pc:sldMkLst>
          <pc:docMk/>
          <pc:sldMk cId="2562253795" sldId="2732"/>
        </pc:sldMkLst>
      </pc:sldChg>
      <pc:sldChg chg="add del">
        <pc:chgData name="Xin Luo" userId="82312ee5779919a4" providerId="LiveId" clId="{B10D17D3-3A51-854C-A635-1C39A202C200}" dt="2023-03-04T02:24:05.543" v="4182"/>
        <pc:sldMkLst>
          <pc:docMk/>
          <pc:sldMk cId="4062346908" sldId="2732"/>
        </pc:sldMkLst>
      </pc:sldChg>
      <pc:sldChg chg="addSp delSp modSp add mod">
        <pc:chgData name="Xin Luo" userId="82312ee5779919a4" providerId="LiveId" clId="{B10D17D3-3A51-854C-A635-1C39A202C200}" dt="2023-03-04T02:54:53.881" v="4905" actId="1076"/>
        <pc:sldMkLst>
          <pc:docMk/>
          <pc:sldMk cId="3625541778" sldId="2733"/>
        </pc:sldMkLst>
        <pc:spChg chg="mod">
          <ac:chgData name="Xin Luo" userId="82312ee5779919a4" providerId="LiveId" clId="{B10D17D3-3A51-854C-A635-1C39A202C200}" dt="2023-03-04T02:53:09.195" v="4899"/>
          <ac:spMkLst>
            <pc:docMk/>
            <pc:sldMk cId="3625541778" sldId="2733"/>
            <ac:spMk id="5" creationId="{FCD10A89-5E0E-5D73-1D4F-9E11D943B29C}"/>
          </ac:spMkLst>
        </pc:spChg>
        <pc:spChg chg="del">
          <ac:chgData name="Xin Luo" userId="82312ee5779919a4" providerId="LiveId" clId="{B10D17D3-3A51-854C-A635-1C39A202C200}" dt="2023-03-04T02:46:11.998" v="4878" actId="478"/>
          <ac:spMkLst>
            <pc:docMk/>
            <pc:sldMk cId="3625541778" sldId="2733"/>
            <ac:spMk id="9" creationId="{D0806663-124A-FC93-799D-3E9155542C92}"/>
          </ac:spMkLst>
        </pc:spChg>
        <pc:picChg chg="del">
          <ac:chgData name="Xin Luo" userId="82312ee5779919a4" providerId="LiveId" clId="{B10D17D3-3A51-854C-A635-1C39A202C200}" dt="2023-03-04T02:45:31.328" v="4868" actId="478"/>
          <ac:picMkLst>
            <pc:docMk/>
            <pc:sldMk cId="3625541778" sldId="2733"/>
            <ac:picMk id="6" creationId="{2DBA9CB4-7F2C-2F79-C8F7-B159ED2F97ED}"/>
          </ac:picMkLst>
        </pc:picChg>
        <pc:picChg chg="add mod">
          <ac:chgData name="Xin Luo" userId="82312ee5779919a4" providerId="LiveId" clId="{B10D17D3-3A51-854C-A635-1C39A202C200}" dt="2023-03-04T02:54:53.881" v="4905" actId="1076"/>
          <ac:picMkLst>
            <pc:docMk/>
            <pc:sldMk cId="3625541778" sldId="2733"/>
            <ac:picMk id="7" creationId="{D7FD8593-2387-9EBB-B64C-4F79275A1E99}"/>
          </ac:picMkLst>
        </pc:picChg>
        <pc:picChg chg="del">
          <ac:chgData name="Xin Luo" userId="82312ee5779919a4" providerId="LiveId" clId="{B10D17D3-3A51-854C-A635-1C39A202C200}" dt="2023-03-04T02:45:32.347" v="4869" actId="478"/>
          <ac:picMkLst>
            <pc:docMk/>
            <pc:sldMk cId="3625541778" sldId="2733"/>
            <ac:picMk id="8" creationId="{03B7A21D-1E22-BD59-B187-8F6FC3C70FAD}"/>
          </ac:picMkLst>
        </pc:picChg>
      </pc:sldChg>
      <pc:sldChg chg="add del">
        <pc:chgData name="Xin Luo" userId="82312ee5779919a4" providerId="LiveId" clId="{B10D17D3-3A51-854C-A635-1C39A202C200}" dt="2023-03-04T02:45:51.767" v="4871"/>
        <pc:sldMkLst>
          <pc:docMk/>
          <pc:sldMk cId="3578463388" sldId="273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6578"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79" name="Rectangle 3"/>
          <p:cNvSpPr>
            <a:spLocks noGrp="1" noChangeArrowheads="1"/>
          </p:cNvSpPr>
          <p:nvPr>
            <p:ph type="dt" sz="quarter" idx="1"/>
          </p:nvPr>
        </p:nvSpPr>
        <p:spPr bwMode="auto">
          <a:xfrm>
            <a:off x="4024313" y="0"/>
            <a:ext cx="3074987"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defRPr sz="1100">
                <a:latin typeface="Times New Roman" pitchFamily="18" charset="0"/>
                <a:ea typeface="宋体" pitchFamily="2" charset="-122"/>
                <a:cs typeface="+mn-cs"/>
              </a:defRPr>
            </a:lvl1pPr>
          </a:lstStyle>
          <a:p>
            <a:pPr>
              <a:defRPr/>
            </a:pPr>
            <a:endParaRPr lang="en-US" altLang="zh-CN"/>
          </a:p>
        </p:txBody>
      </p:sp>
      <p:sp>
        <p:nvSpPr>
          <p:cNvPr id="536580" name="Rectangle 4"/>
          <p:cNvSpPr>
            <a:spLocks noGrp="1" noChangeArrowheads="1"/>
          </p:cNvSpPr>
          <p:nvPr>
            <p:ph type="ftr" sz="quarter" idx="2"/>
          </p:nvPr>
        </p:nvSpPr>
        <p:spPr bwMode="auto">
          <a:xfrm>
            <a:off x="0" y="9723438"/>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defRPr sz="1100">
                <a:latin typeface="Times New Roman" pitchFamily="18" charset="0"/>
                <a:ea typeface="宋体" pitchFamily="2" charset="-122"/>
                <a:cs typeface="+mn-cs"/>
              </a:defRPr>
            </a:lvl1pPr>
          </a:lstStyle>
          <a:p>
            <a:pPr>
              <a:defRPr/>
            </a:pPr>
            <a:endParaRPr lang="en-US" altLang="zh-CN"/>
          </a:p>
        </p:txBody>
      </p:sp>
      <p:sp>
        <p:nvSpPr>
          <p:cNvPr id="536581" name="Rectangle 5"/>
          <p:cNvSpPr>
            <a:spLocks noGrp="1" noChangeArrowheads="1"/>
          </p:cNvSpPr>
          <p:nvPr>
            <p:ph type="sldNum" sz="quarter" idx="3"/>
          </p:nvPr>
        </p:nvSpPr>
        <p:spPr bwMode="auto">
          <a:xfrm>
            <a:off x="4024313" y="9723438"/>
            <a:ext cx="3074987"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defRPr sz="1100"/>
            </a:lvl1pPr>
          </a:lstStyle>
          <a:p>
            <a:pPr>
              <a:defRPr/>
            </a:pPr>
            <a:fld id="{6D45C849-0B45-C74F-ACD3-3797B4D29440}" type="slidenum">
              <a:rPr lang="en-US" altLang="zh-CN"/>
              <a:pPr>
                <a:defRPr/>
              </a:pPr>
              <a:t>‹#›</a:t>
            </a:fld>
            <a:endParaRPr lang="en-US" altLang="zh-CN"/>
          </a:p>
        </p:txBody>
      </p:sp>
    </p:spTree>
    <p:extLst>
      <p:ext uri="{BB962C8B-B14F-4D97-AF65-F5344CB8AC3E}">
        <p14:creationId xmlns:p14="http://schemas.microsoft.com/office/powerpoint/2010/main" val="28289993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5" name="Rectangle 3"/>
          <p:cNvSpPr>
            <a:spLocks noGrp="1" noChangeArrowheads="1"/>
          </p:cNvSpPr>
          <p:nvPr>
            <p:ph type="dt" idx="1"/>
          </p:nvPr>
        </p:nvSpPr>
        <p:spPr bwMode="auto">
          <a:xfrm>
            <a:off x="4022725" y="0"/>
            <a:ext cx="3074988" cy="511175"/>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lvl1pPr algn="r" defTabSz="944563">
              <a:spcBef>
                <a:spcPct val="0"/>
              </a:spcBef>
              <a:defRPr sz="1100">
                <a:latin typeface="Arial" charset="0"/>
                <a:ea typeface="宋体" pitchFamily="2" charset="-122"/>
                <a:cs typeface="+mn-cs"/>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4566" tIns="47283" rIns="94566" bIns="47283"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499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l" defTabSz="944563">
              <a:spcBef>
                <a:spcPct val="0"/>
              </a:spcBef>
              <a:defRPr sz="1100">
                <a:latin typeface="Arial" charset="0"/>
                <a:ea typeface="宋体" pitchFamily="2" charset="-122"/>
                <a:cs typeface="+mn-cs"/>
              </a:defRPr>
            </a:lvl1pPr>
          </a:lstStyle>
          <a:p>
            <a:pPr>
              <a:defRPr/>
            </a:pPr>
            <a:endParaRPr lang="en-US" altLang="zh-CN"/>
          </a:p>
        </p:txBody>
      </p:sp>
      <p:sp>
        <p:nvSpPr>
          <p:cNvPr id="8499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4566" tIns="47283" rIns="94566" bIns="47283" numCol="1" anchor="b" anchorCtr="0" compatLnSpc="1">
            <a:prstTxWarp prst="textNoShape">
              <a:avLst/>
            </a:prstTxWarp>
          </a:bodyPr>
          <a:lstStyle>
            <a:lvl1pPr algn="r" defTabSz="944563">
              <a:spcBef>
                <a:spcPct val="0"/>
              </a:spcBef>
              <a:defRPr sz="1100">
                <a:latin typeface="Arial" charset="0"/>
              </a:defRPr>
            </a:lvl1pPr>
          </a:lstStyle>
          <a:p>
            <a:pPr>
              <a:defRPr/>
            </a:pPr>
            <a:fld id="{BAF496D9-25EC-FE4B-A1BF-34C514AB2829}" type="slidenum">
              <a:rPr lang="en-US" altLang="zh-CN"/>
              <a:pPr>
                <a:defRPr/>
              </a:pPr>
              <a:t>‹#›</a:t>
            </a:fld>
            <a:endParaRPr lang="en-US" altLang="zh-CN"/>
          </a:p>
        </p:txBody>
      </p:sp>
    </p:spTree>
    <p:extLst>
      <p:ext uri="{BB962C8B-B14F-4D97-AF65-F5344CB8AC3E}">
        <p14:creationId xmlns:p14="http://schemas.microsoft.com/office/powerpoint/2010/main" val="169059369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1995548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ln/>
        </p:spPr>
      </p:sp>
      <p:sp>
        <p:nvSpPr>
          <p:cNvPr id="8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a:solidFill>
                <a:schemeClr val="tx1"/>
              </a:solidFill>
              <a:effectLst/>
              <a:latin typeface="Arial" charset="0"/>
              <a:ea typeface="宋体" pitchFamily="2" charset="-122"/>
              <a:cs typeface="宋体" charset="0"/>
            </a:endParaRPr>
          </a:p>
        </p:txBody>
      </p:sp>
    </p:spTree>
    <p:extLst>
      <p:ext uri="{BB962C8B-B14F-4D97-AF65-F5344CB8AC3E}">
        <p14:creationId xmlns:p14="http://schemas.microsoft.com/office/powerpoint/2010/main" val="4128186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582552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7110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00426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4768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121212"/>
                </a:solidFill>
                <a:effectLst/>
                <a:latin typeface="-apple-system"/>
              </a:rPr>
              <a:t>Linux </a:t>
            </a:r>
            <a:r>
              <a:rPr lang="zh-CN" altLang="en-US" b="0" i="0" dirty="0">
                <a:solidFill>
                  <a:srgbClr val="121212"/>
                </a:solidFill>
                <a:effectLst/>
                <a:latin typeface="-apple-system"/>
              </a:rPr>
              <a:t>和 </a:t>
            </a:r>
            <a:r>
              <a:rPr lang="en-US" b="0" i="0" dirty="0">
                <a:solidFill>
                  <a:srgbClr val="121212"/>
                </a:solidFill>
                <a:effectLst/>
                <a:latin typeface="-apple-system"/>
              </a:rPr>
              <a:t>macOS </a:t>
            </a:r>
            <a:r>
              <a:rPr lang="zh-CN" altLang="en-US" b="0" i="0" dirty="0">
                <a:solidFill>
                  <a:srgbClr val="121212"/>
                </a:solidFill>
                <a:effectLst/>
                <a:latin typeface="-apple-system"/>
              </a:rPr>
              <a:t>都是起源于 </a:t>
            </a:r>
            <a:r>
              <a:rPr lang="en-US" b="0" i="0" dirty="0">
                <a:solidFill>
                  <a:srgbClr val="121212"/>
                </a:solidFill>
                <a:effectLst/>
                <a:latin typeface="-apple-system"/>
              </a:rPr>
              <a:t>UNIX</a:t>
            </a:r>
            <a:r>
              <a:rPr lang="zh-CN" altLang="en-US" b="0" i="0" dirty="0">
                <a:solidFill>
                  <a:srgbClr val="121212"/>
                </a:solidFill>
                <a:effectLst/>
                <a:latin typeface="-apple-system"/>
              </a:rPr>
              <a:t>。</a:t>
            </a:r>
            <a:r>
              <a:rPr lang="en-US" altLang="zh-CN" b="0" i="0" dirty="0">
                <a:solidFill>
                  <a:srgbClr val="121212"/>
                </a:solidFill>
                <a:effectLst/>
                <a:latin typeface="-apple-system"/>
              </a:rPr>
              <a:t>Linux</a:t>
            </a:r>
            <a:r>
              <a:rPr lang="zh-CN" altLang="en-US" b="0" i="0" dirty="0">
                <a:solidFill>
                  <a:srgbClr val="121212"/>
                </a:solidFill>
                <a:effectLst/>
                <a:latin typeface="-apple-system"/>
              </a:rPr>
              <a:t>系统对源代码进行了开源，</a:t>
            </a:r>
            <a:r>
              <a:rPr lang="en-US" altLang="zh-CN" b="0" i="0" dirty="0">
                <a:solidFill>
                  <a:srgbClr val="121212"/>
                </a:solidFill>
                <a:effectLst/>
                <a:latin typeface="-apple-system"/>
              </a:rPr>
              <a:t>mac </a:t>
            </a:r>
            <a:r>
              <a:rPr lang="en-US" altLang="zh-CN" b="0" i="0" dirty="0" err="1">
                <a:solidFill>
                  <a:srgbClr val="121212"/>
                </a:solidFill>
                <a:effectLst/>
                <a:latin typeface="-apple-system"/>
              </a:rPr>
              <a:t>os</a:t>
            </a:r>
            <a:r>
              <a:rPr lang="zh-CN" altLang="en-US" b="0" i="0" dirty="0">
                <a:solidFill>
                  <a:srgbClr val="121212"/>
                </a:solidFill>
                <a:effectLst/>
                <a:latin typeface="-apple-system"/>
              </a:rPr>
              <a:t>对源代码进行了闭</a:t>
            </a:r>
            <a:r>
              <a:rPr lang="zh-CN" altLang="en-CN" b="0" i="0" dirty="0">
                <a:solidFill>
                  <a:srgbClr val="121212"/>
                </a:solidFill>
                <a:effectLst/>
                <a:latin typeface="-apple-system"/>
              </a:rPr>
              <a:t>源</a:t>
            </a:r>
            <a:r>
              <a:rPr lang="zh-CN" altLang="en-US" b="0" i="0" dirty="0">
                <a:solidFill>
                  <a:srgbClr val="121212"/>
                </a:solidFill>
                <a:effectLst/>
                <a:latin typeface="-apple-system"/>
              </a:rPr>
              <a:t>。</a:t>
            </a:r>
            <a:endParaRPr lang="zh-CN" altLang="en-US" dirty="0"/>
          </a:p>
        </p:txBody>
      </p:sp>
    </p:spTree>
    <p:extLst>
      <p:ext uri="{BB962C8B-B14F-4D97-AF65-F5344CB8AC3E}">
        <p14:creationId xmlns:p14="http://schemas.microsoft.com/office/powerpoint/2010/main" val="330932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10362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9501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81907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6307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7ECF62-1638-4DD4-9C28-B7A1E023F854}"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947279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08417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3530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4867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6053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47294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8162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0846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7439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7726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94416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39463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20041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47650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7539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4" name="矩形 3"/>
          <p:cNvSpPr>
            <a:spLocks noChangeArrowheads="1"/>
          </p:cNvSpPr>
          <p:nvPr userDrawn="1"/>
        </p:nvSpPr>
        <p:spPr bwMode="auto">
          <a:xfrm>
            <a:off x="0" y="2276475"/>
            <a:ext cx="9144000" cy="2665413"/>
          </a:xfrm>
          <a:prstGeom prst="rect">
            <a:avLst/>
          </a:prstGeom>
          <a:solidFill>
            <a:schemeClr val="accent1"/>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5" name="矩形 4"/>
          <p:cNvSpPr>
            <a:spLocks noChangeArrowheads="1"/>
          </p:cNvSpPr>
          <p:nvPr userDrawn="1"/>
        </p:nvSpPr>
        <p:spPr bwMode="auto">
          <a:xfrm>
            <a:off x="0" y="2203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6" name="矩形 5"/>
          <p:cNvSpPr>
            <a:spLocks noChangeArrowheads="1"/>
          </p:cNvSpPr>
          <p:nvPr userDrawn="1"/>
        </p:nvSpPr>
        <p:spPr bwMode="auto">
          <a:xfrm>
            <a:off x="0" y="4870450"/>
            <a:ext cx="9144000" cy="71438"/>
          </a:xfrm>
          <a:prstGeom prst="rect">
            <a:avLst/>
          </a:prstGeom>
          <a:solidFill>
            <a:srgbClr val="FFC000"/>
          </a:solidFill>
          <a:ln>
            <a:noFill/>
          </a:ln>
        </p:spPr>
        <p:txBody>
          <a:bodyPr lIns="0" tIns="0" rIns="0" bIns="0">
            <a:spAutoFit/>
          </a:bodyPr>
          <a:lstStyle>
            <a:lvl1pPr>
              <a:defRPr kumimoji="1" sz="2400">
                <a:solidFill>
                  <a:schemeClr val="tx1"/>
                </a:solidFill>
                <a:latin typeface="Times New Roman" pitchFamily="18" charset="0"/>
                <a:ea typeface="宋体" pitchFamily="2" charset="-122"/>
              </a:defRPr>
            </a:lvl1pPr>
            <a:lvl2pPr marL="742950" indent="-285750">
              <a:defRPr kumimoji="1" sz="2400">
                <a:solidFill>
                  <a:schemeClr val="tx1"/>
                </a:solidFill>
                <a:latin typeface="Times New Roman" pitchFamily="18" charset="0"/>
                <a:ea typeface="宋体" pitchFamily="2" charset="-122"/>
              </a:defRPr>
            </a:lvl2pPr>
            <a:lvl3pPr marL="1143000" indent="-228600">
              <a:defRPr kumimoji="1" sz="2400">
                <a:solidFill>
                  <a:schemeClr val="tx1"/>
                </a:solidFill>
                <a:latin typeface="Times New Roman" pitchFamily="18" charset="0"/>
                <a:ea typeface="宋体" pitchFamily="2" charset="-122"/>
              </a:defRPr>
            </a:lvl3pPr>
            <a:lvl4pPr marL="1600200" indent="-228600">
              <a:defRPr kumimoji="1" sz="2400">
                <a:solidFill>
                  <a:schemeClr val="tx1"/>
                </a:solidFill>
                <a:latin typeface="Times New Roman" pitchFamily="18" charset="0"/>
                <a:ea typeface="宋体" pitchFamily="2" charset="-122"/>
              </a:defRPr>
            </a:lvl4pPr>
            <a:lvl5pPr marL="2057400" indent="-228600">
              <a:defRPr kumimoji="1" sz="2400">
                <a:solidFill>
                  <a:schemeClr val="tx1"/>
                </a:solidFill>
                <a:latin typeface="Times New Roman" pitchFamily="18" charset="0"/>
                <a:ea typeface="宋体" pitchFamily="2" charset="-122"/>
              </a:defRPr>
            </a:lvl5pPr>
            <a:lvl6pPr marL="2514600" indent="-228600" algn="ctr" fontAlgn="base">
              <a:spcBef>
                <a:spcPct val="50000"/>
              </a:spcBef>
              <a:spcAft>
                <a:spcPct val="0"/>
              </a:spcAft>
              <a:defRPr kumimoji="1" sz="2400">
                <a:solidFill>
                  <a:schemeClr val="tx1"/>
                </a:solidFill>
                <a:latin typeface="Times New Roman" pitchFamily="18" charset="0"/>
                <a:ea typeface="宋体" pitchFamily="2" charset="-122"/>
              </a:defRPr>
            </a:lvl6pPr>
            <a:lvl7pPr marL="2971800" indent="-228600" algn="ctr" fontAlgn="base">
              <a:spcBef>
                <a:spcPct val="50000"/>
              </a:spcBef>
              <a:spcAft>
                <a:spcPct val="0"/>
              </a:spcAft>
              <a:defRPr kumimoji="1" sz="2400">
                <a:solidFill>
                  <a:schemeClr val="tx1"/>
                </a:solidFill>
                <a:latin typeface="Times New Roman" pitchFamily="18" charset="0"/>
                <a:ea typeface="宋体" pitchFamily="2" charset="-122"/>
              </a:defRPr>
            </a:lvl7pPr>
            <a:lvl8pPr marL="3429000" indent="-228600" algn="ctr" fontAlgn="base">
              <a:spcBef>
                <a:spcPct val="50000"/>
              </a:spcBef>
              <a:spcAft>
                <a:spcPct val="0"/>
              </a:spcAft>
              <a:defRPr kumimoji="1" sz="2400">
                <a:solidFill>
                  <a:schemeClr val="tx1"/>
                </a:solidFill>
                <a:latin typeface="Times New Roman" pitchFamily="18" charset="0"/>
                <a:ea typeface="宋体" pitchFamily="2" charset="-122"/>
              </a:defRPr>
            </a:lvl8pPr>
            <a:lvl9pPr marL="3886200" indent="-228600" algn="ctr" fontAlgn="base">
              <a:spcBef>
                <a:spcPct val="50000"/>
              </a:spcBef>
              <a:spcAft>
                <a:spcPct val="0"/>
              </a:spcAft>
              <a:defRPr kumimoji="1" sz="2400">
                <a:solidFill>
                  <a:schemeClr val="tx1"/>
                </a:solidFill>
                <a:latin typeface="Times New Roman" pitchFamily="18" charset="0"/>
                <a:ea typeface="宋体" pitchFamily="2" charset="-122"/>
              </a:defRPr>
            </a:lvl9pPr>
          </a:lstStyle>
          <a:p>
            <a:pPr>
              <a:defRPr/>
            </a:pPr>
            <a:endParaRPr kumimoji="0" lang="zh-CN" altLang="en-US">
              <a:solidFill>
                <a:prstClr val="white"/>
              </a:solidFill>
              <a:cs typeface="+mn-cs"/>
            </a:endParaRPr>
          </a:p>
        </p:txBody>
      </p:sp>
      <p:sp>
        <p:nvSpPr>
          <p:cNvPr id="32860" name="Rectangle 92"/>
          <p:cNvSpPr>
            <a:spLocks noGrp="1" noChangeArrowheads="1"/>
          </p:cNvSpPr>
          <p:nvPr>
            <p:ph type="ctrTitle"/>
          </p:nvPr>
        </p:nvSpPr>
        <p:spPr>
          <a:xfrm>
            <a:off x="1828800" y="1828800"/>
            <a:ext cx="6934200" cy="2362200"/>
          </a:xfrm>
          <a:noFill/>
        </p:spPr>
        <p:txBody>
          <a:bodyPr/>
          <a:lstStyle>
            <a:lvl1pPr>
              <a:defRPr/>
            </a:lvl1pPr>
          </a:lstStyle>
          <a:p>
            <a:r>
              <a:rPr lang="zh-CN" altLang="en-US"/>
              <a:t>单击此处编辑母版标题样式</a:t>
            </a:r>
          </a:p>
        </p:txBody>
      </p:sp>
      <p:sp>
        <p:nvSpPr>
          <p:cNvPr id="32861" name="Rectangle 93"/>
          <p:cNvSpPr>
            <a:spLocks noGrp="1" noChangeArrowheads="1"/>
          </p:cNvSpPr>
          <p:nvPr>
            <p:ph type="subTitle" idx="1"/>
          </p:nvPr>
        </p:nvSpPr>
        <p:spPr>
          <a:xfrm>
            <a:off x="1828800" y="4572000"/>
            <a:ext cx="6934200" cy="1295400"/>
          </a:xfrm>
          <a:prstGeom prst="rect">
            <a:avLst/>
          </a:prstGeom>
        </p:spPr>
        <p:txBody>
          <a:bodyPr/>
          <a:lstStyle>
            <a:lvl1pPr marL="0" indent="0">
              <a:buFontTx/>
              <a:buNone/>
              <a:defRPr/>
            </a:lvl1pPr>
          </a:lstStyle>
          <a:p>
            <a:r>
              <a:rPr lang="zh-CN" altLang="en-US"/>
              <a:t>单击此处编辑母版副标题样式</a:t>
            </a:r>
          </a:p>
        </p:txBody>
      </p:sp>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24361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287338" y="981075"/>
            <a:ext cx="7772400" cy="51847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078888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6988"/>
            <a:ext cx="2286000" cy="6192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26988"/>
            <a:ext cx="6705600" cy="6192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217986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26988"/>
            <a:ext cx="9144000" cy="6192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0318231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表格占位符 2"/>
          <p:cNvSpPr>
            <a:spLocks noGrp="1"/>
          </p:cNvSpPr>
          <p:nvPr>
            <p:ph type="tbl" idx="1"/>
          </p:nvPr>
        </p:nvSpPr>
        <p:spPr>
          <a:xfrm>
            <a:off x="685800" y="981075"/>
            <a:ext cx="7772400" cy="5184775"/>
          </a:xfrm>
          <a:prstGeom prst="rect">
            <a:avLst/>
          </a:prstGeom>
        </p:spPr>
        <p:txBody>
          <a:bodyPr/>
          <a:lstStyle/>
          <a:p>
            <a:pPr lvl="0"/>
            <a:endParaRPr lang="zh-CN" altLang="en-US" noProof="0"/>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842974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26988"/>
            <a:ext cx="9144000"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3490090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5473" name="Picture 1" descr="D:\5万更新包奖PPT\张嘉\PPT用图\2.整饰相关\整饰 周老师改\5 31整饰-1副本.jpg"/>
          <p:cNvPicPr>
            <a:picLocks noChangeAspect="1" noChangeArrowheads="1"/>
          </p:cNvPicPr>
          <p:nvPr userDrawn="1"/>
        </p:nvPicPr>
        <p:blipFill>
          <a:blip r:embed="rId2" cstate="print"/>
          <a:srcRect/>
          <a:stretch>
            <a:fillRect/>
          </a:stretch>
        </p:blipFill>
        <p:spPr bwMode="auto">
          <a:xfrm>
            <a:off x="0" y="-1"/>
            <a:ext cx="9144000" cy="6858001"/>
          </a:xfrm>
          <a:prstGeom prst="rect">
            <a:avLst/>
          </a:prstGeom>
          <a:noFill/>
        </p:spPr>
      </p:pic>
      <p:sp>
        <p:nvSpPr>
          <p:cNvPr id="2" name="大标题"/>
          <p:cNvSpPr>
            <a:spLocks noGrp="1"/>
          </p:cNvSpPr>
          <p:nvPr>
            <p:ph type="title"/>
          </p:nvPr>
        </p:nvSpPr>
        <p:spPr>
          <a:xfrm>
            <a:off x="0" y="0"/>
            <a:ext cx="9144000" cy="1071546"/>
          </a:xfrm>
          <a:prstGeom prst="rect">
            <a:avLst/>
          </a:prstGeom>
        </p:spPr>
        <p:txBody>
          <a:bodyPr anchor="ctr"/>
          <a:lstStyle>
            <a:lvl1pPr algn="ctr">
              <a:defRPr lang="zh-CN" altLang="en-US" sz="3600" b="1" dirty="0">
                <a:ln w="19050">
                  <a:noFill/>
                </a:ln>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25347710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rotWithShape="1">
          <a:gsLst>
            <a:gs pos="0">
              <a:schemeClr val="bg1">
                <a:tint val="80000"/>
                <a:satMod val="300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1986597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tint val="75000"/>
                </a:prstClr>
              </a:solidFill>
            </a:endParaRPr>
          </a:p>
        </p:txBody>
      </p:sp>
    </p:spTree>
    <p:extLst>
      <p:ext uri="{BB962C8B-B14F-4D97-AF65-F5344CB8AC3E}">
        <p14:creationId xmlns:p14="http://schemas.microsoft.com/office/powerpoint/2010/main" val="26161308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982264" y="6467404"/>
            <a:ext cx="2133600" cy="365125"/>
          </a:xfrm>
          <a:prstGeom prst="rect">
            <a:avLst/>
          </a:prstGeom>
        </p:spPr>
        <p:txBody>
          <a:bodyPr/>
          <a:lstStyle>
            <a:lvl1pPr>
              <a:defRPr>
                <a:latin typeface="+mn-lt"/>
              </a:defRPr>
            </a:lvl1pPr>
          </a:lstStyle>
          <a:p>
            <a:r>
              <a:rPr lang="en-US" altLang="zh-CN">
                <a:solidFill>
                  <a:prstClr val="black">
                    <a:tint val="75000"/>
                  </a:prstClr>
                </a:solidFill>
              </a:rPr>
              <a:t>Page </a:t>
            </a:r>
            <a:fld id="{5B7D6B44-8869-44D6-9B46-FD9D3C769EB1}"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0" name="任意多边形 9"/>
          <p:cNvSpPr/>
          <p:nvPr userDrawn="1"/>
        </p:nvSpPr>
        <p:spPr>
          <a:xfrm>
            <a:off x="0" y="6395396"/>
            <a:ext cx="9144000" cy="0"/>
          </a:xfrm>
          <a:custGeom>
            <a:avLst/>
            <a:gdLst>
              <a:gd name="connsiteX0" fmla="*/ 0 w 9144000"/>
              <a:gd name="connsiteY0" fmla="*/ 0 h 0"/>
              <a:gd name="connsiteX1" fmla="*/ 9144000 w 9144000"/>
              <a:gd name="connsiteY1" fmla="*/ 0 h 0"/>
            </a:gdLst>
            <a:ahLst/>
            <a:cxnLst>
              <a:cxn ang="0">
                <a:pos x="connsiteX0" y="connsiteY0"/>
              </a:cxn>
              <a:cxn ang="0">
                <a:pos x="connsiteX1" y="connsiteY1"/>
              </a:cxn>
            </a:cxnLst>
            <a:rect l="l" t="t" r="r" b="b"/>
            <a:pathLst>
              <a:path w="9144000">
                <a:moveTo>
                  <a:pt x="0" y="0"/>
                </a:moveTo>
                <a:lnTo>
                  <a:pt x="9144000" y="0"/>
                </a:lnTo>
              </a:path>
            </a:pathLst>
          </a:cu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a:solidFill>
                <a:prstClr val="white"/>
              </a:solidFill>
            </a:endParaRPr>
          </a:p>
        </p:txBody>
      </p:sp>
      <p:sp>
        <p:nvSpPr>
          <p:cNvPr id="11" name="Rectangle 2"/>
          <p:cNvSpPr>
            <a:spLocks noGrp="1" noChangeArrowheads="1"/>
          </p:cNvSpPr>
          <p:nvPr>
            <p:ph type="title"/>
          </p:nvPr>
        </p:nvSpPr>
        <p:spPr bwMode="auto">
          <a:xfrm>
            <a:off x="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15568536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30629FCA-9BCC-4D94-BCF1-50AA18210C8D}" type="slidenum">
              <a:rPr lang="en-US" altLang="zh-CN"/>
              <a:t>‹#›</a:t>
            </a:fld>
            <a:r>
              <a:rPr lang="en-US" altLang="zh-CN"/>
              <a:t> </a:t>
            </a:r>
          </a:p>
        </p:txBody>
      </p:sp>
    </p:spTree>
    <p:extLst>
      <p:ext uri="{BB962C8B-B14F-4D97-AF65-F5344CB8AC3E}">
        <p14:creationId xmlns:p14="http://schemas.microsoft.com/office/powerpoint/2010/main" val="325955421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7338" y="981075"/>
            <a:ext cx="7772400" cy="51847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标题 5"/>
          <p:cNvSpPr>
            <a:spLocks noGrp="1"/>
          </p:cNvSpPr>
          <p:nvPr>
            <p:ph type="title"/>
          </p:nvPr>
        </p:nvSpPr>
        <p:spPr/>
        <p:txBody>
          <a:bodyPr/>
          <a:lstStyle/>
          <a:p>
            <a:r>
              <a:rPr lang="zh-CN" altLang="en-US"/>
              <a:t>单击此处编辑母版标题样式</a:t>
            </a:r>
          </a:p>
        </p:txBody>
      </p:sp>
      <p:sp>
        <p:nvSpPr>
          <p:cNvPr id="7" name="灯片编号占位符 6"/>
          <p:cNvSpPr>
            <a:spLocks noGrp="1"/>
          </p:cNvSpPr>
          <p:nvPr>
            <p:ph type="sldNum" sz="quarter" idx="10"/>
          </p:nvPr>
        </p:nvSpPr>
        <p:spPr/>
        <p:txBody>
          <a:bodyPr/>
          <a:lstStyle>
            <a:lvl1pPr>
              <a:defRPr>
                <a:solidFill>
                  <a:schemeClr val="bg2"/>
                </a:solidFill>
              </a:defRPr>
            </a:lvl1pPr>
          </a:lstStyle>
          <a:p>
            <a:fld id="{B8E54011-88F9-4C11-89A5-A0E112247FEB}" type="slidenum">
              <a:rPr lang="zh-CN" altLang="en-US" smtClean="0"/>
              <a:pPr/>
              <a:t>‹#›</a:t>
            </a:fld>
            <a:endParaRPr lang="zh-CN" altLang="en-US"/>
          </a:p>
        </p:txBody>
      </p:sp>
    </p:spTree>
    <p:extLst>
      <p:ext uri="{BB962C8B-B14F-4D97-AF65-F5344CB8AC3E}">
        <p14:creationId xmlns:p14="http://schemas.microsoft.com/office/powerpoint/2010/main" val="306292966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480EE588-B514-4B83-883F-1A90AE4C4A85}" type="slidenum">
              <a:rPr lang="en-US" altLang="zh-CN"/>
              <a:t>‹#›</a:t>
            </a:fld>
            <a:r>
              <a:rPr lang="en-US" altLang="zh-CN"/>
              <a:t> </a:t>
            </a:r>
          </a:p>
        </p:txBody>
      </p:sp>
    </p:spTree>
    <p:extLst>
      <p:ext uri="{BB962C8B-B14F-4D97-AF65-F5344CB8AC3E}">
        <p14:creationId xmlns:p14="http://schemas.microsoft.com/office/powerpoint/2010/main" val="13024988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0523AAF6-DDDF-4D98-B1C8-197F7B964DB6}" type="slidenum">
              <a:rPr lang="en-US" altLang="zh-CN"/>
              <a:t>‹#›</a:t>
            </a:fld>
            <a:r>
              <a:rPr lang="en-US" altLang="zh-CN"/>
              <a:t> </a:t>
            </a:r>
          </a:p>
        </p:txBody>
      </p:sp>
    </p:spTree>
    <p:extLst>
      <p:ext uri="{BB962C8B-B14F-4D97-AF65-F5344CB8AC3E}">
        <p14:creationId xmlns:p14="http://schemas.microsoft.com/office/powerpoint/2010/main" val="23441153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5438" y="1087438"/>
            <a:ext cx="4027487"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05325" y="1087438"/>
            <a:ext cx="4027488" cy="2270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DAC03A7A-4C91-400B-8A5E-521C0E46A7DC}" type="slidenum">
              <a:rPr lang="en-US" altLang="zh-CN"/>
              <a:t>‹#›</a:t>
            </a:fld>
            <a:r>
              <a:rPr lang="en-US" altLang="zh-CN"/>
              <a:t> </a:t>
            </a:r>
          </a:p>
        </p:txBody>
      </p:sp>
    </p:spTree>
    <p:extLst>
      <p:ext uri="{BB962C8B-B14F-4D97-AF65-F5344CB8AC3E}">
        <p14:creationId xmlns:p14="http://schemas.microsoft.com/office/powerpoint/2010/main" val="29618690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sldNum" sz="quarter" idx="10"/>
          </p:nvPr>
        </p:nvSpPr>
        <p:spPr/>
        <p:txBody>
          <a:bodyPr/>
          <a:lstStyle>
            <a:lvl1pPr>
              <a:defRPr/>
            </a:lvl1pPr>
          </a:lstStyle>
          <a:p>
            <a:pPr>
              <a:defRPr/>
            </a:pPr>
            <a:r>
              <a:rPr lang="en-US" altLang="zh-CN"/>
              <a:t> </a:t>
            </a:r>
            <a:fld id="{CE4B736F-8802-4601-81EF-2D08228E192A}" type="slidenum">
              <a:rPr lang="en-US" altLang="zh-CN"/>
              <a:t>‹#›</a:t>
            </a:fld>
            <a:r>
              <a:rPr lang="en-US" altLang="zh-CN"/>
              <a:t> </a:t>
            </a:r>
          </a:p>
        </p:txBody>
      </p:sp>
    </p:spTree>
    <p:extLst>
      <p:ext uri="{BB962C8B-B14F-4D97-AF65-F5344CB8AC3E}">
        <p14:creationId xmlns:p14="http://schemas.microsoft.com/office/powerpoint/2010/main" val="329278209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sldNum" sz="quarter" idx="10"/>
          </p:nvPr>
        </p:nvSpPr>
        <p:spPr/>
        <p:txBody>
          <a:bodyPr/>
          <a:lstStyle>
            <a:lvl1pPr>
              <a:defRPr/>
            </a:lvl1pPr>
          </a:lstStyle>
          <a:p>
            <a:pPr>
              <a:defRPr/>
            </a:pPr>
            <a:r>
              <a:rPr lang="en-US" altLang="zh-CN"/>
              <a:t> </a:t>
            </a:r>
            <a:fld id="{94C19E30-39C3-491E-99F3-94FA9B6A4A6B}" type="slidenum">
              <a:rPr lang="en-US" altLang="zh-CN"/>
              <a:t>‹#›</a:t>
            </a:fld>
            <a:r>
              <a:rPr lang="en-US" altLang="zh-CN"/>
              <a:t> </a:t>
            </a:r>
          </a:p>
        </p:txBody>
      </p:sp>
    </p:spTree>
    <p:extLst>
      <p:ext uri="{BB962C8B-B14F-4D97-AF65-F5344CB8AC3E}">
        <p14:creationId xmlns:p14="http://schemas.microsoft.com/office/powerpoint/2010/main" val="41213236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r>
              <a:rPr lang="en-US" altLang="zh-CN"/>
              <a:t> </a:t>
            </a:r>
            <a:fld id="{B5CB6EDE-C31E-48F8-B56E-C83A2C11E3AC}" type="slidenum">
              <a:rPr lang="en-US" altLang="zh-CN"/>
              <a:t>‹#›</a:t>
            </a:fld>
            <a:r>
              <a:rPr lang="en-US" altLang="zh-CN"/>
              <a:t> </a:t>
            </a:r>
          </a:p>
        </p:txBody>
      </p:sp>
    </p:spTree>
    <p:extLst>
      <p:ext uri="{BB962C8B-B14F-4D97-AF65-F5344CB8AC3E}">
        <p14:creationId xmlns:p14="http://schemas.microsoft.com/office/powerpoint/2010/main" val="358011023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AB753CBF-8E7A-41BE-9CDE-C113C4033482}" type="slidenum">
              <a:rPr lang="en-US" altLang="zh-CN"/>
              <a:t>‹#›</a:t>
            </a:fld>
            <a:r>
              <a:rPr lang="en-US" altLang="zh-CN"/>
              <a:t> </a:t>
            </a:r>
          </a:p>
        </p:txBody>
      </p:sp>
    </p:spTree>
    <p:extLst>
      <p:ext uri="{BB962C8B-B14F-4D97-AF65-F5344CB8AC3E}">
        <p14:creationId xmlns:p14="http://schemas.microsoft.com/office/powerpoint/2010/main" val="37750917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sldNum" sz="quarter" idx="10"/>
          </p:nvPr>
        </p:nvSpPr>
        <p:spPr/>
        <p:txBody>
          <a:bodyPr/>
          <a:lstStyle>
            <a:lvl1pPr>
              <a:defRPr/>
            </a:lvl1pPr>
          </a:lstStyle>
          <a:p>
            <a:pPr>
              <a:defRPr/>
            </a:pPr>
            <a:r>
              <a:rPr lang="en-US" altLang="zh-CN"/>
              <a:t> </a:t>
            </a:r>
            <a:fld id="{30D5458A-7C4D-4972-829E-0613074E0F8A}" type="slidenum">
              <a:rPr lang="en-US" altLang="zh-CN"/>
              <a:t>‹#›</a:t>
            </a:fld>
            <a:r>
              <a:rPr lang="en-US" altLang="zh-CN"/>
              <a:t> </a:t>
            </a:r>
          </a:p>
        </p:txBody>
      </p:sp>
    </p:spTree>
    <p:extLst>
      <p:ext uri="{BB962C8B-B14F-4D97-AF65-F5344CB8AC3E}">
        <p14:creationId xmlns:p14="http://schemas.microsoft.com/office/powerpoint/2010/main" val="265675888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BB72497E-EDC7-4CBF-BBB7-C88B46A92B86}" type="slidenum">
              <a:rPr lang="en-US" altLang="zh-CN"/>
              <a:t>‹#›</a:t>
            </a:fld>
            <a:r>
              <a:rPr lang="en-US" altLang="zh-CN"/>
              <a:t> </a:t>
            </a:r>
          </a:p>
        </p:txBody>
      </p:sp>
    </p:spTree>
    <p:extLst>
      <p:ext uri="{BB962C8B-B14F-4D97-AF65-F5344CB8AC3E}">
        <p14:creationId xmlns:p14="http://schemas.microsoft.com/office/powerpoint/2010/main" val="7882317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07163" y="115888"/>
            <a:ext cx="2168525" cy="3241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15888"/>
            <a:ext cx="6354763" cy="3241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sldNum" sz="quarter" idx="10"/>
          </p:nvPr>
        </p:nvSpPr>
        <p:spPr/>
        <p:txBody>
          <a:bodyPr/>
          <a:lstStyle>
            <a:lvl1pPr>
              <a:defRPr/>
            </a:lvl1pPr>
          </a:lstStyle>
          <a:p>
            <a:pPr>
              <a:defRPr/>
            </a:pPr>
            <a:r>
              <a:rPr lang="en-US" altLang="zh-CN"/>
              <a:t> </a:t>
            </a:r>
            <a:fld id="{86B5A12F-F1D3-4E67-A43C-D26EBF5447F7}" type="slidenum">
              <a:rPr lang="en-US" altLang="zh-CN"/>
              <a:t>‹#›</a:t>
            </a:fld>
            <a:r>
              <a:rPr lang="en-US" altLang="zh-CN"/>
              <a:t> </a:t>
            </a:r>
          </a:p>
        </p:txBody>
      </p:sp>
    </p:spTree>
    <p:extLst>
      <p:ext uri="{BB962C8B-B14F-4D97-AF65-F5344CB8AC3E}">
        <p14:creationId xmlns:p14="http://schemas.microsoft.com/office/powerpoint/2010/main" val="23475614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9865309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858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810000" cy="51847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p>
            <a:r>
              <a:rPr lang="zh-CN" altLang="en-US"/>
              <a:t>单击此处编辑母版标题样式</a:t>
            </a:r>
          </a:p>
        </p:txBody>
      </p:sp>
      <p:sp>
        <p:nvSpPr>
          <p:cNvPr id="6" name="灯片编号占位符 5"/>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7868345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278114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39573741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123587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5458316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p>
            <a:fld id="{B8E54011-88F9-4C11-89A5-A0E112247FEB}" type="slidenum">
              <a:rPr lang="zh-CN" altLang="en-US" smtClean="0"/>
              <a:t>‹#›</a:t>
            </a:fld>
            <a:endParaRPr lang="zh-CN" altLang="en-US"/>
          </a:p>
        </p:txBody>
      </p:sp>
    </p:spTree>
    <p:extLst>
      <p:ext uri="{BB962C8B-B14F-4D97-AF65-F5344CB8AC3E}">
        <p14:creationId xmlns:p14="http://schemas.microsoft.com/office/powerpoint/2010/main" val="42420149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bwMode="auto">
          <a:xfrm>
            <a:off x="182850" y="8526"/>
            <a:ext cx="80248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9" name="同侧圆角矩形 8"/>
          <p:cNvSpPr/>
          <p:nvPr userDrawn="1"/>
        </p:nvSpPr>
        <p:spPr>
          <a:xfrm rot="5400000">
            <a:off x="4513516" y="-3740963"/>
            <a:ext cx="72000" cy="909903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10" name="同侧圆角矩形 9"/>
          <p:cNvSpPr/>
          <p:nvPr userDrawn="1"/>
        </p:nvSpPr>
        <p:spPr>
          <a:xfrm rot="5400000" flipH="1">
            <a:off x="8530149" y="230704"/>
            <a:ext cx="72000" cy="1155701"/>
          </a:xfrm>
          <a:prstGeom prst="round2SameRect">
            <a:avLst>
              <a:gd name="adj1" fmla="val 0"/>
              <a:gd name="adj2" fmla="val 0"/>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kumimoji="0" lang="zh-CN" altLang="en-US" sz="1800" b="0">
              <a:solidFill>
                <a:srgbClr val="FFFFFF"/>
              </a:solidFill>
            </a:endParaRPr>
          </a:p>
        </p:txBody>
      </p:sp>
      <p:sp>
        <p:nvSpPr>
          <p:cNvPr id="2" name="灯片编号占位符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2"/>
                </a:solidFill>
              </a:defRPr>
            </a:lvl1pPr>
          </a:lstStyle>
          <a:p>
            <a:fld id="{B8E54011-88F9-4C11-89A5-A0E112247FEB}" type="slidenum">
              <a:rPr lang="zh-CN" altLang="en-US" smtClean="0"/>
              <a:pPr/>
              <a:t>‹#›</a:t>
            </a:fld>
            <a:endParaRPr lang="zh-CN" altLang="en-US"/>
          </a:p>
        </p:txBody>
      </p:sp>
    </p:spTree>
  </p:cSld>
  <p:clrMap bg1="dk2" tx1="lt1" bg2="dk1" tx2="lt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954" r:id="rId18"/>
  </p:sldLayoutIdLst>
  <p:transition>
    <p:fade/>
  </p:transition>
  <p:hf hdr="0" ftr="0" dt="0"/>
  <p:txStyles>
    <p:titleStyle>
      <a:lvl1pPr marL="0" indent="88900" algn="l" rtl="0" eaLnBrk="0" fontAlgn="base" hangingPunct="0">
        <a:spcBef>
          <a:spcPct val="0"/>
        </a:spcBef>
        <a:spcAft>
          <a:spcPct val="0"/>
        </a:spcAft>
        <a:defRPr sz="3600" b="1">
          <a:solidFill>
            <a:schemeClr val="bg2"/>
          </a:solidFill>
          <a:latin typeface="+mj-lt"/>
          <a:ea typeface="+mj-ea"/>
          <a:cs typeface="微软雅黑" charset="0"/>
        </a:defRPr>
      </a:lvl1pPr>
      <a:lvl2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2pPr>
      <a:lvl3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3pPr>
      <a:lvl4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4pPr>
      <a:lvl5pPr indent="174625" algn="l" rtl="0" eaLnBrk="0" fontAlgn="base" hangingPunct="0">
        <a:spcBef>
          <a:spcPct val="0"/>
        </a:spcBef>
        <a:spcAft>
          <a:spcPct val="0"/>
        </a:spcAft>
        <a:defRPr sz="3600" b="1">
          <a:solidFill>
            <a:schemeClr val="bg2"/>
          </a:solidFill>
          <a:latin typeface="Arial" charset="0"/>
          <a:ea typeface="微软雅黑" pitchFamily="34" charset="-122"/>
          <a:cs typeface="微软雅黑" charset="0"/>
        </a:defRPr>
      </a:lvl5pPr>
      <a:lvl6pPr marL="457200" algn="l" rtl="0" fontAlgn="base">
        <a:spcBef>
          <a:spcPct val="0"/>
        </a:spcBef>
        <a:spcAft>
          <a:spcPct val="0"/>
        </a:spcAft>
        <a:defRPr sz="3600">
          <a:solidFill>
            <a:srgbClr val="0000FF"/>
          </a:solidFill>
          <a:latin typeface="黑体" pitchFamily="2" charset="-122"/>
          <a:ea typeface="黑体" pitchFamily="2" charset="-122"/>
        </a:defRPr>
      </a:lvl6pPr>
      <a:lvl7pPr marL="914400" algn="l" rtl="0" fontAlgn="base">
        <a:spcBef>
          <a:spcPct val="0"/>
        </a:spcBef>
        <a:spcAft>
          <a:spcPct val="0"/>
        </a:spcAft>
        <a:defRPr sz="3600">
          <a:solidFill>
            <a:srgbClr val="0000FF"/>
          </a:solidFill>
          <a:latin typeface="黑体" pitchFamily="2" charset="-122"/>
          <a:ea typeface="黑体" pitchFamily="2" charset="-122"/>
        </a:defRPr>
      </a:lvl7pPr>
      <a:lvl8pPr marL="1371600" algn="l" rtl="0" fontAlgn="base">
        <a:spcBef>
          <a:spcPct val="0"/>
        </a:spcBef>
        <a:spcAft>
          <a:spcPct val="0"/>
        </a:spcAft>
        <a:defRPr sz="3600">
          <a:solidFill>
            <a:srgbClr val="0000FF"/>
          </a:solidFill>
          <a:latin typeface="黑体" pitchFamily="2" charset="-122"/>
          <a:ea typeface="黑体" pitchFamily="2" charset="-122"/>
        </a:defRPr>
      </a:lvl8pPr>
      <a:lvl9pPr marL="1828800" algn="l" rtl="0" fontAlgn="base">
        <a:spcBef>
          <a:spcPct val="0"/>
        </a:spcBef>
        <a:spcAft>
          <a:spcPct val="0"/>
        </a:spcAft>
        <a:defRPr sz="3600">
          <a:solidFill>
            <a:srgbClr val="0000FF"/>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SzPct val="80000"/>
        <a:buChar char="•"/>
        <a:defRPr kumimoji="1" sz="2800">
          <a:solidFill>
            <a:schemeClr val="bg2"/>
          </a:solidFill>
          <a:latin typeface="+mn-lt"/>
          <a:ea typeface="+mn-ea"/>
          <a:cs typeface="微软雅黑" charset="0"/>
        </a:defRPr>
      </a:lvl1pPr>
      <a:lvl2pPr marL="742950" indent="-285750" algn="l" rtl="0" eaLnBrk="0" fontAlgn="base" hangingPunct="0">
        <a:spcBef>
          <a:spcPct val="20000"/>
        </a:spcBef>
        <a:spcAft>
          <a:spcPct val="0"/>
        </a:spcAft>
        <a:buClr>
          <a:srgbClr val="FF0000"/>
        </a:buClr>
        <a:buSzPct val="75000"/>
        <a:buChar char="–"/>
        <a:defRPr kumimoji="1" sz="2400">
          <a:solidFill>
            <a:schemeClr val="bg2"/>
          </a:solidFill>
          <a:latin typeface="+mn-lt"/>
          <a:ea typeface="+mn-ea"/>
          <a:cs typeface="微软雅黑" charset="0"/>
        </a:defRPr>
      </a:lvl2pPr>
      <a:lvl3pPr marL="1143000" indent="-228600" algn="l" rtl="0" eaLnBrk="0" fontAlgn="base" hangingPunct="0">
        <a:spcBef>
          <a:spcPct val="20000"/>
        </a:spcBef>
        <a:spcAft>
          <a:spcPct val="0"/>
        </a:spcAft>
        <a:buClr>
          <a:srgbClr val="FF0000"/>
        </a:buClr>
        <a:buChar char="•"/>
        <a:defRPr kumimoji="1" sz="2000">
          <a:solidFill>
            <a:schemeClr val="bg2"/>
          </a:solidFill>
          <a:latin typeface="+mn-lt"/>
          <a:ea typeface="+mn-ea"/>
          <a:cs typeface="微软雅黑" charset="0"/>
        </a:defRPr>
      </a:lvl3pPr>
      <a:lvl4pPr marL="1600200" indent="-228600" algn="l" rtl="0" eaLnBrk="0" fontAlgn="base" hangingPunct="0">
        <a:spcBef>
          <a:spcPct val="20000"/>
        </a:spcBef>
        <a:spcAft>
          <a:spcPct val="0"/>
        </a:spcAft>
        <a:buChar char="–"/>
        <a:defRPr kumimoji="1" sz="2000">
          <a:solidFill>
            <a:schemeClr val="bg2"/>
          </a:solidFill>
          <a:latin typeface="+mn-lt"/>
          <a:ea typeface="+mn-ea"/>
          <a:cs typeface="微软雅黑" charset="0"/>
        </a:defRPr>
      </a:lvl4pPr>
      <a:lvl5pPr marL="2057400" indent="-228600" algn="l" rtl="0" eaLnBrk="0" fontAlgn="base" hangingPunct="0">
        <a:spcBef>
          <a:spcPct val="20000"/>
        </a:spcBef>
        <a:spcAft>
          <a:spcPct val="0"/>
        </a:spcAft>
        <a:buClr>
          <a:schemeClr val="tx2"/>
        </a:buClr>
        <a:buChar char="»"/>
        <a:defRPr kumimoji="1" sz="2000">
          <a:solidFill>
            <a:schemeClr val="bg2"/>
          </a:solidFill>
          <a:latin typeface="+mn-lt"/>
          <a:ea typeface="+mn-ea"/>
          <a:cs typeface="微软雅黑" charset="0"/>
        </a:defRPr>
      </a:lvl5pPr>
      <a:lvl6pPr marL="2514600" indent="-228600" algn="l" rtl="0" fontAlgn="base">
        <a:spcBef>
          <a:spcPct val="20000"/>
        </a:spcBef>
        <a:spcAft>
          <a:spcPct val="0"/>
        </a:spcAft>
        <a:buClr>
          <a:schemeClr val="tx2"/>
        </a:buClr>
        <a:buChar char="–"/>
        <a:defRPr sz="2000">
          <a:solidFill>
            <a:schemeClr val="tx1"/>
          </a:solidFill>
          <a:latin typeface="+mn-lt"/>
          <a:ea typeface="+mn-ea"/>
        </a:defRPr>
      </a:lvl6pPr>
      <a:lvl7pPr marL="2971800" indent="-228600" algn="l" rtl="0" fontAlgn="base">
        <a:spcBef>
          <a:spcPct val="20000"/>
        </a:spcBef>
        <a:spcAft>
          <a:spcPct val="0"/>
        </a:spcAft>
        <a:buClr>
          <a:schemeClr val="tx2"/>
        </a:buClr>
        <a:buChar char="–"/>
        <a:defRPr sz="2000">
          <a:solidFill>
            <a:schemeClr val="tx1"/>
          </a:solidFill>
          <a:latin typeface="+mn-lt"/>
          <a:ea typeface="+mn-ea"/>
        </a:defRPr>
      </a:lvl7pPr>
      <a:lvl8pPr marL="3429000" indent="-228600" algn="l" rtl="0" fontAlgn="base">
        <a:spcBef>
          <a:spcPct val="20000"/>
        </a:spcBef>
        <a:spcAft>
          <a:spcPct val="0"/>
        </a:spcAft>
        <a:buClr>
          <a:schemeClr val="tx2"/>
        </a:buClr>
        <a:buChar char="–"/>
        <a:defRPr sz="2000">
          <a:solidFill>
            <a:schemeClr val="tx1"/>
          </a:solidFill>
          <a:latin typeface="+mn-lt"/>
          <a:ea typeface="+mn-ea"/>
        </a:defRPr>
      </a:lvl8pPr>
      <a:lvl9pPr marL="3886200" indent="-228600" algn="l" rtl="0" fontAlgn="base">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2" descr="bg3-LINE"/>
          <p:cNvPicPr>
            <a:picLocks noChangeAspect="1" noChangeArrowheads="1"/>
          </p:cNvPicPr>
          <p:nvPr userDrawn="1"/>
        </p:nvPicPr>
        <p:blipFill>
          <a:blip r:embed="rId13" cstate="print"/>
          <a:srcRect/>
          <a:stretch>
            <a:fillRect/>
          </a:stretch>
        </p:blipFill>
        <p:spPr bwMode="auto">
          <a:xfrm>
            <a:off x="0" y="0"/>
            <a:ext cx="9142413" cy="6856413"/>
          </a:xfrm>
          <a:prstGeom prst="rect">
            <a:avLst/>
          </a:prstGeom>
          <a:noFill/>
          <a:ln w="9525">
            <a:noFill/>
            <a:miter lim="800000"/>
            <a:headEnd/>
            <a:tailEnd/>
          </a:ln>
        </p:spPr>
      </p:pic>
      <p:sp>
        <p:nvSpPr>
          <p:cNvPr id="10243" name="Rectangle 3"/>
          <p:cNvSpPr>
            <a:spLocks noGrp="1" noChangeArrowheads="1"/>
          </p:cNvSpPr>
          <p:nvPr>
            <p:ph type="title"/>
          </p:nvPr>
        </p:nvSpPr>
        <p:spPr bwMode="auto">
          <a:xfrm>
            <a:off x="0" y="115888"/>
            <a:ext cx="8675688" cy="649287"/>
          </a:xfrm>
          <a:prstGeom prst="rect">
            <a:avLst/>
          </a:prstGeom>
          <a:noFill/>
          <a:ln w="9525">
            <a:noFill/>
            <a:miter lim="800000"/>
          </a:ln>
        </p:spPr>
        <p:txBody>
          <a:bodyPr vert="horz" wrap="square" lIns="91440" tIns="45720" rIns="91440" bIns="45720" numCol="1" anchor="ctr" anchorCtr="0" compatLnSpc="1"/>
          <a:lstStyle/>
          <a:p>
            <a:pPr lvl="0"/>
            <a:r>
              <a:rPr lang="zh-CN" altLang="en-US"/>
              <a:t>标题文本样式：黑体</a:t>
            </a:r>
            <a:r>
              <a:rPr lang="en-US" altLang="zh-CN"/>
              <a:t>/34</a:t>
            </a:r>
            <a:r>
              <a:rPr lang="zh-CN" altLang="en-US"/>
              <a:t>号  </a:t>
            </a:r>
            <a:r>
              <a:rPr lang="en-US" altLang="zh-CN"/>
              <a:t>Arial/34pt</a:t>
            </a:r>
          </a:p>
        </p:txBody>
      </p:sp>
      <p:sp>
        <p:nvSpPr>
          <p:cNvPr id="10244" name="Rectangle 4"/>
          <p:cNvSpPr>
            <a:spLocks noGrp="1" noChangeArrowheads="1"/>
          </p:cNvSpPr>
          <p:nvPr>
            <p:ph type="body" idx="1"/>
          </p:nvPr>
        </p:nvSpPr>
        <p:spPr bwMode="auto">
          <a:xfrm>
            <a:off x="325438" y="1087438"/>
            <a:ext cx="8207375" cy="2270125"/>
          </a:xfrm>
          <a:prstGeom prst="rect">
            <a:avLst/>
          </a:prstGeom>
          <a:noFill/>
          <a:ln w="9525">
            <a:noFill/>
            <a:miter lim="800000"/>
          </a:ln>
        </p:spPr>
        <p:txBody>
          <a:bodyPr vert="horz" wrap="square" lIns="91440" tIns="45720" rIns="91440" bIns="45720" numCol="1" anchor="t" anchorCtr="0" compatLnSpc="1">
            <a:spAutoFit/>
          </a:bodyPr>
          <a:lstStyle/>
          <a:p>
            <a:pPr lvl="0"/>
            <a:r>
              <a:rPr lang="zh-CN" altLang="en-US"/>
              <a:t>第一级内容文本样式：黑体</a:t>
            </a:r>
            <a:r>
              <a:rPr lang="en-US" altLang="zh-CN"/>
              <a:t>/28</a:t>
            </a:r>
            <a:r>
              <a:rPr lang="zh-CN" altLang="en-US"/>
              <a:t>号  </a:t>
            </a:r>
            <a:r>
              <a:rPr lang="en-US" altLang="zh-CN"/>
              <a:t>Arial/28pt</a:t>
            </a:r>
          </a:p>
          <a:p>
            <a:pPr lvl="1"/>
            <a:r>
              <a:rPr lang="zh-CN" altLang="en-US"/>
              <a:t>第二级内容文本样式：黑体</a:t>
            </a:r>
            <a:r>
              <a:rPr lang="en-US" altLang="zh-CN"/>
              <a:t>/24</a:t>
            </a:r>
            <a:r>
              <a:rPr lang="zh-CN" altLang="en-US"/>
              <a:t>号  </a:t>
            </a:r>
            <a:r>
              <a:rPr lang="en-US" altLang="zh-CN"/>
              <a:t>Arial/24pt</a:t>
            </a:r>
          </a:p>
          <a:p>
            <a:pPr lvl="2"/>
            <a:r>
              <a:rPr lang="zh-CN" altLang="en-US"/>
              <a:t>第三级内容文本样式：黑体</a:t>
            </a:r>
            <a:r>
              <a:rPr lang="en-US" altLang="zh-CN"/>
              <a:t>/20</a:t>
            </a:r>
            <a:r>
              <a:rPr lang="zh-CN" altLang="en-US"/>
              <a:t>号  </a:t>
            </a:r>
            <a:r>
              <a:rPr lang="en-US" altLang="zh-CN"/>
              <a:t>Arial/20pt</a:t>
            </a:r>
          </a:p>
          <a:p>
            <a:pPr lvl="3"/>
            <a:r>
              <a:rPr lang="zh-CN" altLang="en-US"/>
              <a:t>第四级内容文本样式：黑体</a:t>
            </a:r>
            <a:r>
              <a:rPr lang="en-US" altLang="zh-CN"/>
              <a:t>/18</a:t>
            </a:r>
            <a:r>
              <a:rPr lang="zh-CN" altLang="en-US"/>
              <a:t>号  </a:t>
            </a:r>
            <a:r>
              <a:rPr lang="en-US" altLang="zh-CN"/>
              <a:t>Arial/18pt</a:t>
            </a:r>
          </a:p>
          <a:p>
            <a:pPr lvl="4"/>
            <a:r>
              <a:rPr lang="zh-CN" altLang="en-US"/>
              <a:t>第五级内容文本样式：黑体</a:t>
            </a:r>
            <a:r>
              <a:rPr lang="en-US" altLang="zh-CN"/>
              <a:t>/16</a:t>
            </a:r>
            <a:r>
              <a:rPr lang="zh-CN" altLang="en-US"/>
              <a:t>号  </a:t>
            </a:r>
            <a:r>
              <a:rPr lang="en-US" altLang="zh-CN"/>
              <a:t>Arial/16pt</a:t>
            </a:r>
          </a:p>
        </p:txBody>
      </p:sp>
      <p:sp>
        <p:nvSpPr>
          <p:cNvPr id="306181" name="Rectangle 5"/>
          <p:cNvSpPr>
            <a:spLocks noGrp="1" noChangeArrowheads="1"/>
          </p:cNvSpPr>
          <p:nvPr>
            <p:ph type="sldNum" sz="quarter" idx="4"/>
          </p:nvPr>
        </p:nvSpPr>
        <p:spPr bwMode="auto">
          <a:xfrm>
            <a:off x="6902450" y="6499225"/>
            <a:ext cx="2133600" cy="212725"/>
          </a:xfrm>
          <a:prstGeom prst="rect">
            <a:avLst/>
          </a:prstGeom>
          <a:noFill/>
          <a:ln w="9525">
            <a:noFill/>
            <a:miter lim="800000"/>
          </a:ln>
          <a:effectLst/>
        </p:spPr>
        <p:txBody>
          <a:bodyPr vert="horz" wrap="square" lIns="91440" tIns="45720" rIns="91440" bIns="45720" numCol="1" anchor="t" anchorCtr="0" compatLnSpc="1"/>
          <a:lstStyle>
            <a:lvl1pPr algn="r">
              <a:defRPr sz="1000" b="0">
                <a:solidFill>
                  <a:schemeClr val="tx1"/>
                </a:solidFill>
                <a:latin typeface="微软雅黑" panose="020B0503020204020204" pitchFamily="34" charset="-122"/>
                <a:ea typeface="微软雅黑" panose="020B0503020204020204" pitchFamily="34" charset="-122"/>
              </a:defRPr>
            </a:lvl1pPr>
          </a:lstStyle>
          <a:p>
            <a:pPr>
              <a:defRPr/>
            </a:pPr>
            <a:r>
              <a:rPr lang="en-US" altLang="zh-CN"/>
              <a:t> </a:t>
            </a:r>
            <a:fld id="{0FF7CBF9-F9A5-4695-8B7F-69B64C2D809A}" type="slidenum">
              <a:rPr lang="en-US" altLang="zh-CN"/>
              <a:t>‹#›</a:t>
            </a:fld>
            <a:r>
              <a:rPr lang="en-US" altLang="zh-CN"/>
              <a:t> </a:t>
            </a:r>
          </a:p>
        </p:txBody>
      </p:sp>
    </p:spTree>
    <p:extLst>
      <p:ext uri="{BB962C8B-B14F-4D97-AF65-F5344CB8AC3E}">
        <p14:creationId xmlns:p14="http://schemas.microsoft.com/office/powerpoint/2010/main" val="3646206680"/>
      </p:ext>
    </p:extLst>
  </p:cSld>
  <p:clrMap bg1="lt1" tx1="dk1" bg2="lt2" tx2="dk2" accent1="accent1" accent2="accent2" accent3="accent3" accent4="accent4" accent5="accent5" accent6="accent6" hlink="hlink" folHlink="folHlink"/>
  <p:sldLayoutIdLst>
    <p:sldLayoutId id="2147484987" r:id="rId1"/>
    <p:sldLayoutId id="2147484988" r:id="rId2"/>
    <p:sldLayoutId id="2147484989" r:id="rId3"/>
    <p:sldLayoutId id="2147484990" r:id="rId4"/>
    <p:sldLayoutId id="2147484991" r:id="rId5"/>
    <p:sldLayoutId id="2147484992" r:id="rId6"/>
    <p:sldLayoutId id="2147484993" r:id="rId7"/>
    <p:sldLayoutId id="2147484994" r:id="rId8"/>
    <p:sldLayoutId id="2147484995" r:id="rId9"/>
    <p:sldLayoutId id="2147484996" r:id="rId10"/>
    <p:sldLayoutId id="2147484997" r:id="rId11"/>
  </p:sldLayoutIdLst>
  <p:transition/>
  <p:hf hdr="0" ftr="0" dt="0"/>
  <p:txStyles>
    <p:titleStyle>
      <a:lvl1pPr marL="361950" indent="-361950" algn="ctr" rtl="0" eaLnBrk="0" fontAlgn="base" hangingPunct="0">
        <a:spcBef>
          <a:spcPct val="0"/>
        </a:spcBef>
        <a:spcAft>
          <a:spcPct val="0"/>
        </a:spcAft>
        <a:defRPr sz="3400" b="1">
          <a:solidFill>
            <a:schemeClr val="bg1"/>
          </a:solidFill>
          <a:latin typeface="+mj-lt"/>
          <a:ea typeface="+mj-ea"/>
          <a:cs typeface="+mj-cs"/>
        </a:defRPr>
      </a:lvl1pPr>
      <a:lvl2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2pPr>
      <a:lvl3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3pPr>
      <a:lvl4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4pPr>
      <a:lvl5pPr marL="361950" indent="-361950" algn="ctr" rtl="0" eaLnBrk="0" fontAlgn="base" hangingPunct="0">
        <a:spcBef>
          <a:spcPct val="0"/>
        </a:spcBef>
        <a:spcAft>
          <a:spcPct val="0"/>
        </a:spcAft>
        <a:defRPr sz="3400" b="1">
          <a:solidFill>
            <a:schemeClr val="bg1"/>
          </a:solidFill>
          <a:latin typeface="Arial" panose="020B0604020202020204" pitchFamily="34" charset="0"/>
          <a:ea typeface="黑体" panose="02010609060101010101" pitchFamily="2" charset="-122"/>
        </a:defRPr>
      </a:lvl5pPr>
      <a:lvl6pPr marL="8191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6pPr>
      <a:lvl7pPr marL="12763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7pPr>
      <a:lvl8pPr marL="17335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8pPr>
      <a:lvl9pPr marL="2190750" algn="ctr" rtl="0" fontAlgn="base">
        <a:spcBef>
          <a:spcPct val="0"/>
        </a:spcBef>
        <a:spcAft>
          <a:spcPct val="0"/>
        </a:spcAft>
        <a:defRPr sz="3400" b="1">
          <a:solidFill>
            <a:schemeClr val="bg1"/>
          </a:solidFill>
          <a:latin typeface="Arial" panose="020B0604020202020204" pitchFamily="34" charset="0"/>
          <a:ea typeface="黑体" panose="02010609060101010101" pitchFamily="2" charset="-122"/>
        </a:defRPr>
      </a:lvl9pPr>
    </p:titleStyle>
    <p:bodyStyle>
      <a:lvl1pPr marL="180975" indent="-180975" algn="l" rtl="0" eaLnBrk="0" fontAlgn="ctr" hangingPunct="0">
        <a:lnSpc>
          <a:spcPct val="120000"/>
        </a:lnSpc>
        <a:spcBef>
          <a:spcPct val="50000"/>
        </a:spcBef>
        <a:spcAft>
          <a:spcPct val="0"/>
        </a:spcAft>
        <a:buClr>
          <a:srgbClr val="00246C"/>
        </a:buClr>
        <a:buSzPct val="80000"/>
        <a:buFont typeface="Wingdings" panose="05000000000000000000" pitchFamily="2" charset="2"/>
        <a:buChar char="n"/>
        <a:defRPr sz="2800" b="1">
          <a:solidFill>
            <a:srgbClr val="00246C"/>
          </a:solidFill>
          <a:latin typeface="+mn-lt"/>
          <a:ea typeface="+mn-ea"/>
          <a:cs typeface="+mn-cs"/>
        </a:defRPr>
      </a:lvl1pPr>
      <a:lvl2pPr marL="541655" indent="-180975" algn="l" rtl="0" eaLnBrk="0" fontAlgn="ctr" hangingPunct="0">
        <a:lnSpc>
          <a:spcPct val="120000"/>
        </a:lnSpc>
        <a:spcBef>
          <a:spcPct val="20000"/>
        </a:spcBef>
        <a:spcAft>
          <a:spcPct val="0"/>
        </a:spcAft>
        <a:buClr>
          <a:srgbClr val="0000CC"/>
        </a:buClr>
        <a:buSzPct val="80000"/>
        <a:buFont typeface="Wingdings" panose="05000000000000000000" pitchFamily="2" charset="2"/>
        <a:buChar char="n"/>
        <a:defRPr sz="2400" b="1">
          <a:solidFill>
            <a:srgbClr val="0000CC"/>
          </a:solidFill>
          <a:latin typeface="+mn-lt"/>
          <a:ea typeface="+mn-ea"/>
        </a:defRPr>
      </a:lvl2pPr>
      <a:lvl3pPr marL="895350" indent="-174625" algn="l" rtl="0" eaLnBrk="0" fontAlgn="ctr" hangingPunct="0">
        <a:lnSpc>
          <a:spcPct val="120000"/>
        </a:lnSpc>
        <a:spcBef>
          <a:spcPct val="20000"/>
        </a:spcBef>
        <a:spcAft>
          <a:spcPct val="0"/>
        </a:spcAft>
        <a:buClr>
          <a:srgbClr val="3333FF"/>
        </a:buClr>
        <a:buSzPct val="80000"/>
        <a:buFont typeface="Wingdings" panose="05000000000000000000" pitchFamily="2" charset="2"/>
        <a:buChar char="n"/>
        <a:defRPr sz="2000">
          <a:solidFill>
            <a:srgbClr val="3333FF"/>
          </a:solidFill>
          <a:latin typeface="+mn-lt"/>
          <a:ea typeface="+mn-ea"/>
        </a:defRPr>
      </a:lvl3pPr>
      <a:lvl4pPr marL="1256030" indent="-180975" algn="l" rtl="0" eaLnBrk="0" fontAlgn="ctr" hangingPunct="0">
        <a:lnSpc>
          <a:spcPct val="120000"/>
        </a:lnSpc>
        <a:spcBef>
          <a:spcPct val="20000"/>
        </a:spcBef>
        <a:spcAft>
          <a:spcPct val="0"/>
        </a:spcAft>
        <a:buClr>
          <a:srgbClr val="6699FF"/>
        </a:buClr>
        <a:buSzPct val="80000"/>
        <a:buFont typeface="Wingdings" panose="05000000000000000000" pitchFamily="2" charset="2"/>
        <a:buChar char="n"/>
        <a:defRPr sz="2000">
          <a:solidFill>
            <a:srgbClr val="6699FF"/>
          </a:solidFill>
          <a:latin typeface="+mn-lt"/>
          <a:ea typeface="+mn-ea"/>
        </a:defRPr>
      </a:lvl4pPr>
      <a:lvl5pPr marL="1619250" indent="-184150" algn="l" rtl="0" eaLnBrk="0" fontAlgn="ctr" hangingPunct="0">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5pPr>
      <a:lvl6pPr marL="20764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6pPr>
      <a:lvl7pPr marL="25336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7pPr>
      <a:lvl8pPr marL="29908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8pPr>
      <a:lvl9pPr marL="3448050" indent="-184150" algn="l" rtl="0" fontAlgn="ctr">
        <a:lnSpc>
          <a:spcPct val="120000"/>
        </a:lnSpc>
        <a:spcBef>
          <a:spcPct val="20000"/>
        </a:spcBef>
        <a:spcAft>
          <a:spcPct val="0"/>
        </a:spcAft>
        <a:buClr>
          <a:srgbClr val="B3CCE6"/>
        </a:buClr>
        <a:buSzPct val="80000"/>
        <a:buFont typeface="Wingdings" panose="05000000000000000000" pitchFamily="2" charset="2"/>
        <a:buChar char="n"/>
        <a:defRPr sz="1600">
          <a:solidFill>
            <a:srgbClr val="B3CCE6"/>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www.osgeo.org/"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www.poi86.com/" TargetMode="External"/><Relationship Id="rId7" Type="http://schemas.openxmlformats.org/officeDocument/2006/relationships/hyperlink" Target="http://www.globallandcover.com/"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hyperlink" Target="https://scihub.copernicus.eu/dhus/#/home" TargetMode="External"/><Relationship Id="rId5" Type="http://schemas.openxmlformats.org/officeDocument/2006/relationships/hyperlink" Target="https://search.earthdata.nasa.gov/search" TargetMode="External"/><Relationship Id="rId4" Type="http://schemas.openxmlformats.org/officeDocument/2006/relationships/hyperlink" Target="https://github.com/GaryBikini/ChinaAdminDivisonSH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GaryBikini/ChinaAdminDivisonSHP;"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hyperlink" Target="https://scihub.copernicus.eu/dhus/#/home"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s://github.com/xinluo2018/Open-source-GIS-Course"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28837" y="1694475"/>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4800" b="1" dirty="0">
                <a:solidFill>
                  <a:schemeClr val="accent3"/>
                </a:solidFill>
                <a:latin typeface="+mj-ea"/>
                <a:ea typeface="+mj-ea"/>
              </a:rPr>
              <a:t>开源地理信息系统</a:t>
            </a:r>
            <a:endParaRPr lang="zh-CN" altLang="zh-CN" sz="4800" b="1" dirty="0">
              <a:solidFill>
                <a:schemeClr val="accent3"/>
              </a:solidFill>
              <a:latin typeface="+mj-ea"/>
              <a:ea typeface="+mj-ea"/>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ts val="0"/>
              </a:spcBef>
              <a:buSzPct val="80000"/>
            </a:pPr>
            <a:r>
              <a:rPr lang="zh-CN" altLang="en-US" b="1" dirty="0">
                <a:solidFill>
                  <a:srgbClr val="002060"/>
                </a:solidFill>
                <a:latin typeface="+mn-ea"/>
                <a:ea typeface="+mn-ea"/>
                <a:cs typeface="微软雅黑" charset="0"/>
              </a:rPr>
              <a:t>罗 新</a:t>
            </a:r>
            <a:endParaRPr lang="en-US" altLang="zh-CN" b="1" dirty="0">
              <a:solidFill>
                <a:srgbClr val="002060"/>
              </a:solidFill>
              <a:latin typeface="+mn-ea"/>
              <a:ea typeface="+mn-ea"/>
              <a:cs typeface="微软雅黑" charset="0"/>
            </a:endParaRPr>
          </a:p>
          <a:p>
            <a:pPr>
              <a:lnSpc>
                <a:spcPct val="150000"/>
              </a:lnSpc>
              <a:spcBef>
                <a:spcPts val="0"/>
              </a:spcBef>
              <a:buSzPct val="80000"/>
            </a:pPr>
            <a:r>
              <a:rPr lang="zh-CN" altLang="en-US" b="1" dirty="0">
                <a:solidFill>
                  <a:srgbClr val="002060"/>
                </a:solidFill>
                <a:latin typeface="+mn-ea"/>
                <a:ea typeface="+mn-ea"/>
                <a:cs typeface="微软雅黑" charset="0"/>
              </a:rPr>
              <a:t>云南大学 地球科学学院</a:t>
            </a:r>
            <a:endParaRPr lang="en-US" altLang="zh-CN" b="1" dirty="0">
              <a:solidFill>
                <a:srgbClr val="002060"/>
              </a:solidFill>
              <a:latin typeface="+mn-ea"/>
              <a:ea typeface="+mn-ea"/>
              <a:cs typeface="微软雅黑" charset="0"/>
            </a:endParaRPr>
          </a:p>
          <a:p>
            <a:pPr>
              <a:lnSpc>
                <a:spcPct val="150000"/>
              </a:lnSpc>
              <a:spcBef>
                <a:spcPts val="0"/>
              </a:spcBef>
              <a:buSzPct val="80000"/>
            </a:pPr>
            <a:endParaRPr lang="zh-CN" altLang="en-US" sz="2800" b="1"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2000"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2000" dirty="0">
              <a:solidFill>
                <a:srgbClr val="002060"/>
              </a:solidFill>
              <a:latin typeface="+mn-ea"/>
              <a:ea typeface="+mn-ea"/>
              <a:cs typeface="微软雅黑" charset="0"/>
            </a:endParaRPr>
          </a:p>
          <a:p>
            <a:pPr>
              <a:lnSpc>
                <a:spcPct val="120000"/>
              </a:lnSpc>
              <a:spcBef>
                <a:spcPts val="0"/>
              </a:spcBef>
              <a:spcAft>
                <a:spcPts val="0"/>
              </a:spcAft>
              <a:buSzPct val="80000"/>
            </a:pPr>
            <a:endParaRPr lang="en-US" altLang="zh-CN" sz="1800" dirty="0">
              <a:solidFill>
                <a:srgbClr val="002060"/>
              </a:solidFill>
              <a:latin typeface="+mn-ea"/>
              <a:ea typeface="+mn-ea"/>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algn="l"/>
            <a:endParaRPr lang="zh-CN" altLang="en-US" b="1" dirty="0">
              <a:solidFill>
                <a:srgbClr val="FF0000"/>
              </a:solidFill>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r>
              <a:rPr lang="en-US" sz="1800" dirty="0">
                <a:solidFill>
                  <a:schemeClr val="bg2"/>
                </a:solidFill>
                <a:latin typeface="+mn-ea"/>
                <a:ea typeface="+mn-ea"/>
              </a:rPr>
              <a:t>邮箱</a:t>
            </a:r>
            <a:r>
              <a:rPr lang="en-CN" sz="1800" dirty="0">
                <a:solidFill>
                  <a:schemeClr val="bg2"/>
                </a:solidFill>
                <a:latin typeface="+mn-ea"/>
                <a:ea typeface="+mn-ea"/>
              </a:rPr>
              <a:t>: xinluo_xin@ynu.edu.cn</a:t>
            </a:r>
          </a:p>
          <a:p>
            <a:r>
              <a:rPr lang="en-CN" sz="1800" dirty="0">
                <a:solidFill>
                  <a:schemeClr val="bg2"/>
                </a:solidFill>
                <a:latin typeface="+mn-ea"/>
                <a:ea typeface="+mn-ea"/>
              </a:rPr>
              <a:t>地址</a:t>
            </a:r>
            <a:r>
              <a:rPr lang="zh-CN" altLang="en-US" sz="1800" dirty="0">
                <a:solidFill>
                  <a:schemeClr val="bg2"/>
                </a:solidFill>
                <a:latin typeface="+mn-ea"/>
                <a:ea typeface="+mn-ea"/>
              </a:rPr>
              <a:t>：地球科学学院</a:t>
            </a:r>
            <a:r>
              <a:rPr lang="en-US" altLang="zh-CN" sz="1800" dirty="0">
                <a:solidFill>
                  <a:schemeClr val="bg2"/>
                </a:solidFill>
                <a:latin typeface="+mn-ea"/>
                <a:ea typeface="+mn-ea"/>
              </a:rPr>
              <a:t>1327</a:t>
            </a:r>
            <a:r>
              <a:rPr lang="zh-CN" altLang="en-US" sz="1800" dirty="0">
                <a:solidFill>
                  <a:schemeClr val="bg2"/>
                </a:solidFill>
                <a:latin typeface="+mn-ea"/>
                <a:ea typeface="+mn-ea"/>
              </a:rPr>
              <a:t>办公室</a:t>
            </a:r>
            <a:endParaRPr lang="en-CN" sz="1800" dirty="0">
              <a:solidFill>
                <a:schemeClr val="bg2"/>
              </a:solidFill>
              <a:latin typeface="+mn-ea"/>
              <a:ea typeface="+mn-ea"/>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431628" y="243145"/>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Tree>
    <p:extLst>
      <p:ext uri="{BB962C8B-B14F-4D97-AF65-F5344CB8AC3E}">
        <p14:creationId xmlns:p14="http://schemas.microsoft.com/office/powerpoint/2010/main" val="11539200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4" name="Rectangle 7"/>
          <p:cNvSpPr>
            <a:spLocks noChangeArrowheads="1"/>
          </p:cNvSpPr>
          <p:nvPr/>
        </p:nvSpPr>
        <p:spPr bwMode="auto">
          <a:xfrm>
            <a:off x="319693" y="1685331"/>
            <a:ext cx="8501204" cy="19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lang="zh-CN" altLang="en-US" sz="4800" b="1" dirty="0">
                <a:solidFill>
                  <a:srgbClr val="FF0000"/>
                </a:solidFill>
                <a:latin typeface="微软雅黑"/>
                <a:ea typeface="微软雅黑"/>
              </a:rPr>
              <a:t>第一章：</a:t>
            </a:r>
            <a:r>
              <a:rPr kumimoji="0" lang="zh-CN" altLang="en-US" sz="4800" b="1" i="0" u="none" strike="noStrike" kern="1200" cap="none" spc="0" normalizeH="0" baseline="0" noProof="0" dirty="0">
                <a:ln>
                  <a:noFill/>
                </a:ln>
                <a:solidFill>
                  <a:srgbClr val="FF0000"/>
                </a:solidFill>
                <a:effectLst/>
                <a:uLnTx/>
                <a:uFillTx/>
                <a:latin typeface="微软雅黑"/>
                <a:ea typeface="微软雅黑"/>
              </a:rPr>
              <a:t>开源</a:t>
            </a:r>
            <a:r>
              <a:rPr kumimoji="0" lang="en-US" altLang="zh-CN" sz="4800" b="1" i="0" u="none" strike="noStrike" kern="1200" cap="none" spc="0" normalizeH="0" baseline="0" noProof="0" dirty="0">
                <a:ln>
                  <a:noFill/>
                </a:ln>
                <a:solidFill>
                  <a:srgbClr val="FF0000"/>
                </a:solidFill>
                <a:effectLst/>
                <a:uLnTx/>
                <a:uFillTx/>
                <a:latin typeface="微软雅黑"/>
                <a:ea typeface="微软雅黑"/>
              </a:rPr>
              <a:t>GIS</a:t>
            </a:r>
            <a:r>
              <a:rPr kumimoji="0" lang="zh-CN" altLang="en-US" sz="4800" b="1" i="0" u="none" strike="noStrike" kern="1200" cap="none" spc="0" normalizeH="0" baseline="0" noProof="0" dirty="0">
                <a:ln>
                  <a:noFill/>
                </a:ln>
                <a:solidFill>
                  <a:srgbClr val="FF0000"/>
                </a:solidFill>
                <a:effectLst/>
                <a:uLnTx/>
                <a:uFillTx/>
                <a:latin typeface="微软雅黑"/>
                <a:ea typeface="微软雅黑"/>
              </a:rPr>
              <a:t>软件发展史</a:t>
            </a:r>
            <a:endParaRPr kumimoji="0" lang="zh-CN" altLang="zh-CN" sz="4800" b="1" i="0" u="none" strike="noStrike" kern="1200" cap="none" spc="0" normalizeH="0" baseline="0" noProof="0" dirty="0">
              <a:ln>
                <a:noFill/>
              </a:ln>
              <a:solidFill>
                <a:srgbClr val="FF0000"/>
              </a:solidFill>
              <a:effectLst/>
              <a:uLnTx/>
              <a:uFillTx/>
              <a:latin typeface="微软雅黑"/>
              <a:ea typeface="微软雅黑"/>
            </a:endParaRPr>
          </a:p>
        </p:txBody>
      </p:sp>
      <p:sp>
        <p:nvSpPr>
          <p:cNvPr id="25" name="Rectangle 8"/>
          <p:cNvSpPr>
            <a:spLocks noChangeArrowheads="1"/>
          </p:cNvSpPr>
          <p:nvPr/>
        </p:nvSpPr>
        <p:spPr bwMode="auto">
          <a:xfrm>
            <a:off x="153909" y="3931738"/>
            <a:ext cx="880902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罗 新</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a:cs typeface="微软雅黑" charset="0"/>
              </a:rPr>
              <a:t>云南大学 地球科学学院</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50000"/>
              </a:lnSpc>
              <a:spcBef>
                <a:spcPts val="0"/>
              </a:spcBef>
              <a:spcAft>
                <a:spcPct val="0"/>
              </a:spcAft>
              <a:buClrTx/>
              <a:buSzPct val="80000"/>
              <a:buFontTx/>
              <a:buNone/>
              <a:tabLst/>
              <a:defRPr/>
            </a:pPr>
            <a:endParaRPr kumimoji="0" lang="zh-CN" altLang="en-US" sz="2800" b="1"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2000" b="0" i="0" u="none" strike="noStrike" kern="1200" cap="none" spc="0" normalizeH="0" baseline="0" noProof="0" dirty="0">
              <a:ln>
                <a:noFill/>
              </a:ln>
              <a:solidFill>
                <a:srgbClr val="002060"/>
              </a:solidFill>
              <a:effectLst/>
              <a:uLnTx/>
              <a:uFillTx/>
              <a:latin typeface="微软雅黑"/>
              <a:ea typeface="微软雅黑"/>
              <a:cs typeface="微软雅黑" charset="0"/>
            </a:endParaRPr>
          </a:p>
          <a:p>
            <a:pPr marL="0" marR="0" lvl="0" indent="0" algn="ctr" defTabSz="914400" rtl="0" eaLnBrk="1" fontAlgn="base" latinLnBrk="0" hangingPunct="1">
              <a:lnSpc>
                <a:spcPct val="120000"/>
              </a:lnSpc>
              <a:spcBef>
                <a:spcPts val="0"/>
              </a:spcBef>
              <a:spcAft>
                <a:spcPts val="0"/>
              </a:spcAft>
              <a:buClrTx/>
              <a:buSzPct val="80000"/>
              <a:buFontTx/>
              <a:buNone/>
              <a:tabLst/>
              <a:defRPr/>
            </a:pPr>
            <a:endParaRPr kumimoji="0" lang="en-US" altLang="zh-CN" sz="1800" b="0" i="0" u="none" strike="noStrike" kern="1200" cap="none" spc="0" normalizeH="0" baseline="0" noProof="0" dirty="0">
              <a:ln>
                <a:noFill/>
              </a:ln>
              <a:solidFill>
                <a:srgbClr val="002060"/>
              </a:solidFill>
              <a:effectLst/>
              <a:uLnTx/>
              <a:uFillTx/>
              <a:latin typeface="微软雅黑"/>
              <a:ea typeface="微软雅黑"/>
              <a:cs typeface="微软雅黑" charset="0"/>
            </a:endParaRPr>
          </a:p>
        </p:txBody>
      </p:sp>
      <p:sp>
        <p:nvSpPr>
          <p:cNvPr id="54" name="矩形 53"/>
          <p:cNvSpPr/>
          <p:nvPr/>
        </p:nvSpPr>
        <p:spPr>
          <a:xfrm flipV="1">
            <a:off x="792000" y="3614404"/>
            <a:ext cx="7560000" cy="45719"/>
          </a:xfrm>
          <a:prstGeom prst="rect">
            <a:avLst/>
          </a:prstGeom>
          <a:gradFill flip="none" rotWithShape="1">
            <a:gsLst>
              <a:gs pos="0">
                <a:schemeClr val="accent1">
                  <a:tint val="66000"/>
                  <a:satMod val="160000"/>
                  <a:lumMod val="0"/>
                  <a:lumOff val="100000"/>
                  <a:alpha val="0"/>
                </a:schemeClr>
              </a:gs>
              <a:gs pos="50000">
                <a:schemeClr val="accent1"/>
              </a:gs>
              <a:gs pos="100000">
                <a:schemeClr val="accent1">
                  <a:tint val="23500"/>
                  <a:satMod val="160000"/>
                  <a:lumMod val="0"/>
                  <a:lumOff val="100000"/>
                  <a:alpha val="0"/>
                </a:schemeClr>
              </a:gs>
            </a:gsLst>
            <a:lin ang="10800000" scaled="1"/>
            <a:tileRect/>
          </a:gradFill>
        </p:spPr>
        <p:txBody>
          <a:bodyPr wrap="square" lIns="0" rtlCol="0" anchor="ctr">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C2515BE6-09AD-694B-8839-0C2DC98FAD34}"/>
              </a:ext>
            </a:extLst>
          </p:cNvPr>
          <p:cNvSpPr/>
          <p:nvPr/>
        </p:nvSpPr>
        <p:spPr>
          <a:xfrm>
            <a:off x="307818" y="5474698"/>
            <a:ext cx="8627953" cy="784830"/>
          </a:xfrm>
          <a:prstGeom prst="rect">
            <a:avLst/>
          </a:prstGeom>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微软雅黑"/>
                <a:ea typeface="微软雅黑"/>
              </a:rPr>
              <a:t>邮箱</a:t>
            </a:r>
            <a:r>
              <a:rPr kumimoji="0" lang="en-CN" sz="1800" b="0" i="0" u="none" strike="noStrike" kern="1200" cap="none" spc="0" normalizeH="0" baseline="0" noProof="0" dirty="0">
                <a:ln>
                  <a:noFill/>
                </a:ln>
                <a:solidFill>
                  <a:prstClr val="black"/>
                </a:solidFill>
                <a:effectLst/>
                <a:uLnTx/>
                <a:uFillTx/>
                <a:latin typeface="微软雅黑"/>
                <a:ea typeface="微软雅黑"/>
              </a:rPr>
              <a:t>: xinluo_xin@ynu.edu.cn</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CN" sz="1800" b="0" i="0" u="none" strike="noStrike" kern="1200" cap="none" spc="0" normalizeH="0" baseline="0" noProof="0" dirty="0">
                <a:ln>
                  <a:noFill/>
                </a:ln>
                <a:solidFill>
                  <a:prstClr val="black"/>
                </a:solidFill>
                <a:effectLst/>
                <a:uLnTx/>
                <a:uFillTx/>
                <a:latin typeface="微软雅黑"/>
                <a:ea typeface="微软雅黑"/>
              </a:rPr>
              <a:t>地址</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：地球科学学院</a:t>
            </a:r>
            <a:r>
              <a:rPr kumimoji="0" lang="en-US" altLang="zh-CN" sz="1800" b="0" i="0" u="none" strike="noStrike" kern="1200" cap="none" spc="0" normalizeH="0" baseline="0" noProof="0" dirty="0">
                <a:ln>
                  <a:noFill/>
                </a:ln>
                <a:solidFill>
                  <a:prstClr val="black"/>
                </a:solidFill>
                <a:effectLst/>
                <a:uLnTx/>
                <a:uFillTx/>
                <a:latin typeface="微软雅黑"/>
                <a:ea typeface="微软雅黑"/>
              </a:rPr>
              <a:t>1327</a:t>
            </a:r>
            <a:r>
              <a:rPr kumimoji="0" lang="zh-CN" altLang="en-US" sz="1800" b="0" i="0" u="none" strike="noStrike" kern="1200" cap="none" spc="0" normalizeH="0" baseline="0" noProof="0" dirty="0">
                <a:ln>
                  <a:noFill/>
                </a:ln>
                <a:solidFill>
                  <a:prstClr val="black"/>
                </a:solidFill>
                <a:effectLst/>
                <a:uLnTx/>
                <a:uFillTx/>
                <a:latin typeface="微软雅黑"/>
                <a:ea typeface="微软雅黑"/>
              </a:rPr>
              <a:t>办公室</a:t>
            </a:r>
            <a:endParaRPr kumimoji="0" lang="en-CN" sz="1800" b="0" i="0" u="none" strike="noStrike" kern="1200" cap="none" spc="0" normalizeH="0" baseline="0" noProof="0" dirty="0">
              <a:ln>
                <a:noFill/>
              </a:ln>
              <a:solidFill>
                <a:prstClr val="black"/>
              </a:solidFill>
              <a:effectLst/>
              <a:uLnTx/>
              <a:uFillTx/>
              <a:latin typeface="微软雅黑"/>
              <a:ea typeface="微软雅黑"/>
            </a:endParaRPr>
          </a:p>
        </p:txBody>
      </p:sp>
      <p:pic>
        <p:nvPicPr>
          <p:cNvPr id="4" name="Picture 3">
            <a:extLst>
              <a:ext uri="{FF2B5EF4-FFF2-40B4-BE49-F238E27FC236}">
                <a16:creationId xmlns:a16="http://schemas.microsoft.com/office/drawing/2014/main" id="{C5A20417-E7CA-C285-EB98-9BD26873E83E}"/>
              </a:ext>
            </a:extLst>
          </p:cNvPr>
          <p:cNvPicPr>
            <a:picLocks noChangeAspect="1"/>
          </p:cNvPicPr>
          <p:nvPr/>
        </p:nvPicPr>
        <p:blipFill>
          <a:blip r:embed="rId3"/>
          <a:stretch>
            <a:fillRect/>
          </a:stretch>
        </p:blipFill>
        <p:spPr>
          <a:xfrm>
            <a:off x="319693" y="243144"/>
            <a:ext cx="2866773" cy="1012641"/>
          </a:xfrm>
          <a:prstGeom prst="rect">
            <a:avLst/>
          </a:prstGeom>
        </p:spPr>
      </p:pic>
      <p:pic>
        <p:nvPicPr>
          <p:cNvPr id="9" name="Picture 8">
            <a:extLst>
              <a:ext uri="{FF2B5EF4-FFF2-40B4-BE49-F238E27FC236}">
                <a16:creationId xmlns:a16="http://schemas.microsoft.com/office/drawing/2014/main" id="{D79EB157-7CF0-C636-5797-94C0A73AF8D4}"/>
              </a:ext>
            </a:extLst>
          </p:cNvPr>
          <p:cNvPicPr>
            <a:picLocks noChangeAspect="1"/>
          </p:cNvPicPr>
          <p:nvPr/>
        </p:nvPicPr>
        <p:blipFill>
          <a:blip r:embed="rId4"/>
          <a:stretch>
            <a:fillRect/>
          </a:stretch>
        </p:blipFill>
        <p:spPr>
          <a:xfrm>
            <a:off x="6162261" y="6259528"/>
            <a:ext cx="2996979" cy="622992"/>
          </a:xfrm>
          <a:prstGeom prst="rect">
            <a:avLst/>
          </a:prstGeom>
        </p:spPr>
      </p:pic>
      <p:sp>
        <p:nvSpPr>
          <p:cNvPr id="3" name="TextBox 2">
            <a:extLst>
              <a:ext uri="{FF2B5EF4-FFF2-40B4-BE49-F238E27FC236}">
                <a16:creationId xmlns:a16="http://schemas.microsoft.com/office/drawing/2014/main" id="{E375549C-74EF-2C8F-6432-2C52B803FB1B}"/>
              </a:ext>
            </a:extLst>
          </p:cNvPr>
          <p:cNvSpPr txBox="1"/>
          <p:nvPr/>
        </p:nvSpPr>
        <p:spPr>
          <a:xfrm>
            <a:off x="5104275" y="261082"/>
            <a:ext cx="3946913" cy="369332"/>
          </a:xfrm>
          <a:prstGeom prst="rect">
            <a:avLst/>
          </a:prstGeom>
          <a:noFill/>
        </p:spPr>
        <p:txBody>
          <a:bodyPr wrap="none" rtlCol="0">
            <a:spAutoFit/>
          </a:bodyPr>
          <a:lstStyle/>
          <a:p>
            <a:r>
              <a:rPr lang="en-CN" sz="1800" b="1" dirty="0">
                <a:solidFill>
                  <a:schemeClr val="bg2"/>
                </a:solidFill>
                <a:latin typeface="+mn-ea"/>
                <a:ea typeface="+mn-ea"/>
              </a:rPr>
              <a:t>云南大学</a:t>
            </a:r>
            <a:r>
              <a:rPr lang="en-US" altLang="zh-CN" sz="1800" b="1" dirty="0">
                <a:solidFill>
                  <a:schemeClr val="bg2"/>
                </a:solidFill>
                <a:latin typeface="+mn-ea"/>
                <a:ea typeface="+mn-ea"/>
              </a:rPr>
              <a:t>《</a:t>
            </a:r>
            <a:r>
              <a:rPr lang="en-CN" sz="1800" b="1" dirty="0">
                <a:solidFill>
                  <a:schemeClr val="bg2"/>
                </a:solidFill>
                <a:latin typeface="+mn-ea"/>
                <a:ea typeface="+mn-ea"/>
              </a:rPr>
              <a:t> 开源地理信息系统</a:t>
            </a:r>
            <a:r>
              <a:rPr lang="en-US" altLang="zh-CN" sz="1800" b="1" dirty="0">
                <a:solidFill>
                  <a:schemeClr val="bg2"/>
                </a:solidFill>
                <a:latin typeface="+mn-ea"/>
                <a:ea typeface="+mn-ea"/>
              </a:rPr>
              <a:t>》</a:t>
            </a:r>
            <a:r>
              <a:rPr lang="en-CN" sz="1800" b="1" dirty="0">
                <a:solidFill>
                  <a:schemeClr val="bg2"/>
                </a:solidFill>
                <a:latin typeface="+mn-ea"/>
                <a:ea typeface="+mn-ea"/>
              </a:rPr>
              <a:t>课程</a:t>
            </a:r>
          </a:p>
        </p:txBody>
      </p:sp>
    </p:spTree>
    <p:extLst>
      <p:ext uri="{BB962C8B-B14F-4D97-AF65-F5344CB8AC3E}">
        <p14:creationId xmlns:p14="http://schemas.microsoft.com/office/powerpoint/2010/main" val="16586071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9" name="Group 8">
            <a:extLst>
              <a:ext uri="{FF2B5EF4-FFF2-40B4-BE49-F238E27FC236}">
                <a16:creationId xmlns:a16="http://schemas.microsoft.com/office/drawing/2014/main" id="{84B9B8D5-4BCC-CDFF-1E13-B005060A8BDF}"/>
              </a:ext>
            </a:extLst>
          </p:cNvPr>
          <p:cNvGrpSpPr/>
          <p:nvPr/>
        </p:nvGrpSpPr>
        <p:grpSpPr>
          <a:xfrm>
            <a:off x="2130680" y="2543116"/>
            <a:ext cx="5221533" cy="592217"/>
            <a:chOff x="2121802" y="2099233"/>
            <a:chExt cx="5221533" cy="592217"/>
          </a:xfrm>
        </p:grpSpPr>
        <p:sp>
          <p:nvSpPr>
            <p:cNvPr id="10" name="椭圆 9"/>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一</a:t>
              </a:r>
            </a:p>
          </p:txBody>
        </p:sp>
        <p:sp>
          <p:nvSpPr>
            <p:cNvPr id="12" name="矩形 11"/>
            <p:cNvSpPr/>
            <p:nvPr/>
          </p:nvSpPr>
          <p:spPr>
            <a:xfrm>
              <a:off x="2697802" y="2099233"/>
              <a:ext cx="464553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开源软件概念及发展史</a:t>
              </a:r>
            </a:p>
          </p:txBody>
        </p:sp>
      </p:grpSp>
      <p:grpSp>
        <p:nvGrpSpPr>
          <p:cNvPr id="3" name="Group 2">
            <a:extLst>
              <a:ext uri="{FF2B5EF4-FFF2-40B4-BE49-F238E27FC236}">
                <a16:creationId xmlns:a16="http://schemas.microsoft.com/office/drawing/2014/main" id="{12ED16A1-79B8-7DB1-1CC1-250B051BAD58}"/>
              </a:ext>
            </a:extLst>
          </p:cNvPr>
          <p:cNvGrpSpPr/>
          <p:nvPr/>
        </p:nvGrpSpPr>
        <p:grpSpPr>
          <a:xfrm>
            <a:off x="2130680" y="3946498"/>
            <a:ext cx="5718900" cy="584775"/>
            <a:chOff x="2121802" y="3502615"/>
            <a:chExt cx="5718900" cy="584775"/>
          </a:xfrm>
        </p:grpSpPr>
        <p:sp>
          <p:nvSpPr>
            <p:cNvPr id="13" name="椭圆 12"/>
            <p:cNvSpPr/>
            <p:nvPr/>
          </p:nvSpPr>
          <p:spPr>
            <a:xfrm>
              <a:off x="2121802" y="3511390"/>
              <a:ext cx="576000" cy="576000"/>
            </a:xfrm>
            <a:prstGeom prst="ellipse">
              <a:avLst/>
            </a:prstGeom>
            <a:solidFill>
              <a:schemeClr val="tx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02615"/>
              <a:ext cx="506280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开源</a:t>
              </a:r>
              <a:r>
                <a:rPr lang="en-US" altLang="zh-CN" sz="3200" b="1" dirty="0">
                  <a:solidFill>
                    <a:schemeClr val="accent1"/>
                  </a:solidFill>
                  <a:highlight>
                    <a:srgbClr val="FFFFFF"/>
                  </a:highlight>
                  <a:latin typeface="Arial"/>
                  <a:ea typeface="微软雅黑"/>
                </a:rPr>
                <a:t>GIS</a:t>
              </a:r>
              <a:r>
                <a:rPr lang="zh-CN" altLang="en-US" sz="3200" b="1" dirty="0">
                  <a:solidFill>
                    <a:schemeClr val="accent1"/>
                  </a:solidFill>
                  <a:highlight>
                    <a:srgbClr val="FFFFFF"/>
                  </a:highlight>
                  <a:latin typeface="Arial"/>
                  <a:ea typeface="微软雅黑"/>
                </a:rPr>
                <a:t>软件发展史及现状</a:t>
              </a:r>
            </a:p>
          </p:txBody>
        </p:sp>
      </p:grpSp>
      <p:sp>
        <p:nvSpPr>
          <p:cNvPr id="19" name="TextBox 18"/>
          <p:cNvSpPr txBox="1"/>
          <p:nvPr/>
        </p:nvSpPr>
        <p:spPr>
          <a:xfrm>
            <a:off x="7172373" y="260648"/>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spTree>
    <p:extLst>
      <p:ext uri="{BB962C8B-B14F-4D97-AF65-F5344CB8AC3E}">
        <p14:creationId xmlns:p14="http://schemas.microsoft.com/office/powerpoint/2010/main" val="15761203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一、开源软件概念及发展史</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4159012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、基本概念</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565432"/>
            <a:ext cx="7964557" cy="1930721"/>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开源软件（</a:t>
            </a:r>
            <a:r>
              <a:rPr lang="en-US" altLang="zh-CN" sz="2200" b="1" dirty="0">
                <a:solidFill>
                  <a:srgbClr val="333333"/>
                </a:solidFill>
                <a:latin typeface="+mn-ea"/>
                <a:ea typeface="+mn-ea"/>
              </a:rPr>
              <a:t>Open-source</a:t>
            </a:r>
            <a:r>
              <a:rPr lang="en-US" sz="2200" b="1" dirty="0">
                <a:solidFill>
                  <a:srgbClr val="333333"/>
                </a:solidFill>
                <a:latin typeface="+mn-ea"/>
                <a:ea typeface="+mn-ea"/>
              </a:rPr>
              <a:t> software</a:t>
            </a:r>
            <a:r>
              <a:rPr lang="zh-CN" altLang="en-US" sz="2200" b="1" dirty="0">
                <a:solidFill>
                  <a:srgbClr val="333333"/>
                </a:solidFill>
                <a:latin typeface="+mn-ea"/>
                <a:ea typeface="+mn-ea"/>
              </a:rPr>
              <a:t>，简写</a:t>
            </a:r>
            <a:r>
              <a:rPr lang="en-US" altLang="zh-CN" sz="2200" b="1" dirty="0">
                <a:solidFill>
                  <a:srgbClr val="333333"/>
                </a:solidFill>
                <a:latin typeface="+mn-ea"/>
                <a:ea typeface="+mn-ea"/>
              </a:rPr>
              <a:t>OSS</a:t>
            </a:r>
            <a:r>
              <a:rPr lang="en-US" sz="2200" b="1" dirty="0">
                <a:solidFill>
                  <a:srgbClr val="333333"/>
                </a:solidFill>
                <a:latin typeface="+mn-ea"/>
                <a:ea typeface="+mn-ea"/>
              </a:rPr>
              <a:t>），</a:t>
            </a:r>
            <a:r>
              <a:rPr lang="zh-CN" altLang="en-US" sz="2000" dirty="0">
                <a:solidFill>
                  <a:srgbClr val="333333"/>
                </a:solidFill>
                <a:latin typeface="+mn-ea"/>
                <a:ea typeface="+mn-ea"/>
              </a:rPr>
              <a:t>又称开放源代码软件，是源代码可以任意获取的计算机软件，这种软件的著作权持有人在软件协议的规定下保留一部分权利并允许用户学习、修改以及以任何目的向任何人分发该软件。</a:t>
            </a:r>
            <a:endParaRPr lang="en-US" altLang="zh-CN" sz="2000" dirty="0">
              <a:solidFill>
                <a:srgbClr val="333333"/>
              </a:solidFill>
              <a:latin typeface="+mn-ea"/>
              <a:ea typeface="+mn-ea"/>
            </a:endParaRPr>
          </a:p>
        </p:txBody>
      </p:sp>
      <p:pic>
        <p:nvPicPr>
          <p:cNvPr id="1026" name="Picture 2">
            <a:extLst>
              <a:ext uri="{FF2B5EF4-FFF2-40B4-BE49-F238E27FC236}">
                <a16:creationId xmlns:a16="http://schemas.microsoft.com/office/drawing/2014/main" id="{9270A6EE-B03E-77C5-630F-E81125139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404" y="3451377"/>
            <a:ext cx="1988559" cy="28110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B3051E-1455-F2D6-027A-C359D1264B18}"/>
              </a:ext>
            </a:extLst>
          </p:cNvPr>
          <p:cNvSpPr txBox="1"/>
          <p:nvPr/>
        </p:nvSpPr>
        <p:spPr>
          <a:xfrm>
            <a:off x="3224648" y="6105263"/>
            <a:ext cx="2864887" cy="369332"/>
          </a:xfrm>
          <a:prstGeom prst="rect">
            <a:avLst/>
          </a:prstGeom>
          <a:noFill/>
        </p:spPr>
        <p:txBody>
          <a:bodyPr wrap="none" rtlCol="0">
            <a:spAutoFit/>
          </a:bodyPr>
          <a:lstStyle/>
          <a:p>
            <a:r>
              <a:rPr lang="en-CN" sz="1800" dirty="0">
                <a:solidFill>
                  <a:schemeClr val="bg2"/>
                </a:solidFill>
                <a:latin typeface="+mn-ea"/>
                <a:ea typeface="+mn-ea"/>
              </a:rPr>
              <a:t>开放源代码促进会</a:t>
            </a:r>
            <a:r>
              <a:rPr lang="zh-CN" altLang="en-US" sz="1800" dirty="0">
                <a:solidFill>
                  <a:schemeClr val="bg2"/>
                </a:solidFill>
                <a:latin typeface="+mn-ea"/>
                <a:ea typeface="+mn-ea"/>
              </a:rPr>
              <a:t>（</a:t>
            </a:r>
            <a:r>
              <a:rPr lang="en-US" altLang="zh-CN" sz="1800" dirty="0">
                <a:solidFill>
                  <a:schemeClr val="bg2"/>
                </a:solidFill>
                <a:latin typeface="+mn-ea"/>
                <a:ea typeface="+mn-ea"/>
              </a:rPr>
              <a:t>OSI</a:t>
            </a:r>
            <a:r>
              <a:rPr lang="zh-CN" altLang="en-US" sz="1800" dirty="0">
                <a:solidFill>
                  <a:schemeClr val="bg2"/>
                </a:solidFill>
                <a:latin typeface="+mn-ea"/>
                <a:ea typeface="+mn-ea"/>
              </a:rPr>
              <a:t>）</a:t>
            </a:r>
            <a:endParaRPr lang="en-CN" sz="1800" dirty="0">
              <a:solidFill>
                <a:schemeClr val="bg2"/>
              </a:solidFill>
              <a:latin typeface="+mn-ea"/>
              <a:ea typeface="+mn-ea"/>
            </a:endParaRPr>
          </a:p>
        </p:txBody>
      </p:sp>
    </p:spTree>
    <p:extLst>
      <p:ext uri="{BB962C8B-B14F-4D97-AF65-F5344CB8AC3E}">
        <p14:creationId xmlns:p14="http://schemas.microsoft.com/office/powerpoint/2010/main" val="40675776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、开源软件发展史 </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39904" y="1605457"/>
            <a:ext cx="8301929" cy="1556003"/>
          </a:xfrm>
          <a:prstGeom prst="rect">
            <a:avLst/>
          </a:prstGeom>
          <a:noFill/>
        </p:spPr>
        <p:txBody>
          <a:bodyPr wrap="square">
            <a:spAutoFit/>
          </a:bodyPr>
          <a:lstStyle/>
          <a:p>
            <a:pPr algn="just">
              <a:lnSpc>
                <a:spcPct val="150000"/>
              </a:lnSpc>
            </a:pPr>
            <a:r>
              <a:rPr lang="zh-CN" altLang="en-US" sz="2200" b="1" dirty="0">
                <a:solidFill>
                  <a:srgbClr val="333333"/>
                </a:solidFill>
                <a:latin typeface="+mn-ea"/>
                <a:ea typeface="+mn-ea"/>
              </a:rPr>
              <a:t>开源的历史就是互联网的历史，</a:t>
            </a:r>
            <a:r>
              <a:rPr lang="zh-CN" altLang="en-US" sz="2200" dirty="0">
                <a:solidFill>
                  <a:srgbClr val="333333"/>
                </a:solidFill>
                <a:latin typeface="+mn-ea"/>
                <a:ea typeface="+mn-ea"/>
              </a:rPr>
              <a:t>在 </a:t>
            </a:r>
            <a:r>
              <a:rPr lang="en-US" altLang="zh-CN" sz="2200" dirty="0">
                <a:solidFill>
                  <a:srgbClr val="333333"/>
                </a:solidFill>
                <a:latin typeface="+mn-ea"/>
                <a:ea typeface="+mn-ea"/>
              </a:rPr>
              <a:t>20 </a:t>
            </a:r>
            <a:r>
              <a:rPr lang="zh-CN" altLang="en-US" sz="2200" dirty="0">
                <a:solidFill>
                  <a:srgbClr val="333333"/>
                </a:solidFill>
                <a:latin typeface="+mn-ea"/>
                <a:ea typeface="+mn-ea"/>
              </a:rPr>
              <a:t>世纪 </a:t>
            </a:r>
            <a:r>
              <a:rPr lang="en-US" altLang="zh-CN" sz="2200" dirty="0">
                <a:solidFill>
                  <a:srgbClr val="333333"/>
                </a:solidFill>
                <a:latin typeface="+mn-ea"/>
                <a:ea typeface="+mn-ea"/>
              </a:rPr>
              <a:t>90 </a:t>
            </a:r>
            <a:r>
              <a:rPr lang="zh-CN" altLang="en-US" sz="2200" dirty="0">
                <a:solidFill>
                  <a:srgbClr val="333333"/>
                </a:solidFill>
                <a:latin typeface="+mn-ea"/>
                <a:ea typeface="+mn-ea"/>
              </a:rPr>
              <a:t>年代早期互联网诞生之时，协作、同行评审、通信和开放性的价值就已写入了互联网的底蕴之中。</a:t>
            </a:r>
            <a:endParaRPr lang="en-US" altLang="zh-CN" sz="2200" dirty="0">
              <a:solidFill>
                <a:srgbClr val="333333"/>
              </a:solidFill>
              <a:latin typeface="+mn-ea"/>
              <a:ea typeface="+mn-ea"/>
            </a:endParaRPr>
          </a:p>
        </p:txBody>
      </p:sp>
      <p:sp>
        <p:nvSpPr>
          <p:cNvPr id="18" name="TextBox 17">
            <a:extLst>
              <a:ext uri="{FF2B5EF4-FFF2-40B4-BE49-F238E27FC236}">
                <a16:creationId xmlns:a16="http://schemas.microsoft.com/office/drawing/2014/main" id="{9D310AF3-A081-4032-01C0-C288D4F7AC53}"/>
              </a:ext>
            </a:extLst>
          </p:cNvPr>
          <p:cNvSpPr txBox="1"/>
          <p:nvPr/>
        </p:nvSpPr>
        <p:spPr>
          <a:xfrm>
            <a:off x="539904" y="3257680"/>
            <a:ext cx="8301929" cy="2800767"/>
          </a:xfrm>
          <a:prstGeom prst="rect">
            <a:avLst/>
          </a:prstGeom>
          <a:noFill/>
        </p:spPr>
        <p:txBody>
          <a:bodyPr wrap="square">
            <a:spAutoFit/>
          </a:bodyPr>
          <a:lstStyle/>
          <a:p>
            <a:pPr algn="just"/>
            <a:r>
              <a:rPr lang="en-US" altLang="zh-CN" sz="2200" b="1" dirty="0">
                <a:solidFill>
                  <a:srgbClr val="121212"/>
                </a:solidFill>
                <a:latin typeface="+mn-ea"/>
                <a:ea typeface="+mn-ea"/>
              </a:rPr>
              <a:t>1983</a:t>
            </a:r>
            <a:r>
              <a:rPr lang="zh-CN" altLang="en-US" sz="2200" b="1" dirty="0">
                <a:solidFill>
                  <a:srgbClr val="121212"/>
                </a:solidFill>
                <a:latin typeface="+mn-ea"/>
                <a:ea typeface="+mn-ea"/>
              </a:rPr>
              <a:t>年</a:t>
            </a:r>
            <a:r>
              <a:rPr lang="zh-CN" altLang="en-US" sz="2200" dirty="0">
                <a:solidFill>
                  <a:srgbClr val="121212"/>
                </a:solidFill>
                <a:latin typeface="+mn-ea"/>
                <a:ea typeface="+mn-ea"/>
              </a:rPr>
              <a:t>，理查德</a:t>
            </a:r>
            <a:r>
              <a:rPr lang="en-US" altLang="zh-CN" sz="2200" dirty="0">
                <a:solidFill>
                  <a:srgbClr val="121212"/>
                </a:solidFill>
                <a:latin typeface="+mn-ea"/>
                <a:ea typeface="+mn-ea"/>
              </a:rPr>
              <a:t>·</a:t>
            </a:r>
            <a:r>
              <a:rPr lang="zh-CN" altLang="en-US" sz="2200" dirty="0">
                <a:solidFill>
                  <a:srgbClr val="121212"/>
                </a:solidFill>
                <a:latin typeface="+mn-ea"/>
                <a:ea typeface="+mn-ea"/>
              </a:rPr>
              <a:t>斯托曼（</a:t>
            </a:r>
            <a:r>
              <a:rPr lang="en-US" sz="2200" dirty="0">
                <a:solidFill>
                  <a:srgbClr val="121212"/>
                </a:solidFill>
                <a:latin typeface="+mn-ea"/>
                <a:ea typeface="+mn-ea"/>
              </a:rPr>
              <a:t>Richard </a:t>
            </a:r>
            <a:r>
              <a:rPr lang="en-US" sz="2200" dirty="0" err="1">
                <a:solidFill>
                  <a:srgbClr val="121212"/>
                </a:solidFill>
                <a:latin typeface="+mn-ea"/>
                <a:ea typeface="+mn-ea"/>
              </a:rPr>
              <a:t>Stallman）发起</a:t>
            </a:r>
            <a:r>
              <a:rPr lang="zh-CN" altLang="en-US" sz="2200" dirty="0">
                <a:solidFill>
                  <a:srgbClr val="121212"/>
                </a:solidFill>
                <a:latin typeface="+mn-ea"/>
                <a:ea typeface="+mn-ea"/>
              </a:rPr>
              <a:t>自由软件集体协作的计划（</a:t>
            </a:r>
            <a:r>
              <a:rPr lang="en-US" altLang="zh-CN" sz="2200" dirty="0">
                <a:solidFill>
                  <a:srgbClr val="121212"/>
                </a:solidFill>
                <a:latin typeface="+mn-ea"/>
                <a:ea typeface="+mn-ea"/>
              </a:rPr>
              <a:t>GNU</a:t>
            </a:r>
            <a:r>
              <a:rPr lang="zh-CN" altLang="en-US" sz="2200" dirty="0">
                <a:solidFill>
                  <a:srgbClr val="121212"/>
                </a:solidFill>
                <a:latin typeface="+mn-ea"/>
                <a:ea typeface="+mn-ea"/>
              </a:rPr>
              <a:t>计划），目的是开发出一套完全自由（</a:t>
            </a:r>
            <a:r>
              <a:rPr lang="en-US" sz="2200" dirty="0">
                <a:solidFill>
                  <a:srgbClr val="121212"/>
                </a:solidFill>
                <a:latin typeface="+mn-ea"/>
                <a:ea typeface="+mn-ea"/>
              </a:rPr>
              <a:t>Free Software）</a:t>
            </a:r>
            <a:r>
              <a:rPr lang="zh-CN" altLang="en-US" sz="2200" dirty="0">
                <a:solidFill>
                  <a:srgbClr val="121212"/>
                </a:solidFill>
                <a:latin typeface="+mn-ea"/>
                <a:ea typeface="+mn-ea"/>
              </a:rPr>
              <a:t>的操作系统。</a:t>
            </a:r>
            <a:endParaRPr lang="en-US" altLang="zh-CN" sz="2200" dirty="0">
              <a:solidFill>
                <a:srgbClr val="121212"/>
              </a:solidFill>
              <a:latin typeface="+mn-ea"/>
              <a:ea typeface="+mn-ea"/>
            </a:endParaRPr>
          </a:p>
          <a:p>
            <a:pPr algn="just"/>
            <a:r>
              <a:rPr lang="en-US" altLang="zh-CN" sz="2200" b="1" dirty="0">
                <a:solidFill>
                  <a:srgbClr val="121212"/>
                </a:solidFill>
                <a:latin typeface="+mn-ea"/>
                <a:ea typeface="+mn-ea"/>
              </a:rPr>
              <a:t>1991</a:t>
            </a:r>
            <a:r>
              <a:rPr lang="zh-CN" altLang="en-US" sz="2200" b="1" dirty="0">
                <a:solidFill>
                  <a:srgbClr val="121212"/>
                </a:solidFill>
                <a:latin typeface="+mn-ea"/>
                <a:ea typeface="+mn-ea"/>
              </a:rPr>
              <a:t>年</a:t>
            </a:r>
            <a:r>
              <a:rPr lang="zh-CN" altLang="en-US" sz="2200" dirty="0">
                <a:solidFill>
                  <a:srgbClr val="121212"/>
                </a:solidFill>
                <a:latin typeface="+mn-ea"/>
                <a:ea typeface="+mn-ea"/>
              </a:rPr>
              <a:t>，林纳斯</a:t>
            </a:r>
            <a:r>
              <a:rPr lang="en-US" altLang="zh-CN" sz="2200" dirty="0">
                <a:solidFill>
                  <a:srgbClr val="121212"/>
                </a:solidFill>
                <a:latin typeface="+mn-ea"/>
                <a:ea typeface="+mn-ea"/>
              </a:rPr>
              <a:t>·</a:t>
            </a:r>
            <a:r>
              <a:rPr lang="zh-CN" altLang="en-US" sz="2200" dirty="0">
                <a:solidFill>
                  <a:srgbClr val="121212"/>
                </a:solidFill>
                <a:latin typeface="+mn-ea"/>
                <a:ea typeface="+mn-ea"/>
              </a:rPr>
              <a:t>托瓦兹（</a:t>
            </a:r>
            <a:r>
              <a:rPr lang="en-US" sz="2200" dirty="0">
                <a:solidFill>
                  <a:srgbClr val="121212"/>
                </a:solidFill>
                <a:latin typeface="+mn-ea"/>
                <a:ea typeface="+mn-ea"/>
              </a:rPr>
              <a:t>Linus Torvalds</a:t>
            </a:r>
            <a:r>
              <a:rPr lang="zh-CN" altLang="en-US" sz="2200" dirty="0">
                <a:solidFill>
                  <a:srgbClr val="121212"/>
                </a:solidFill>
                <a:latin typeface="+mn-ea"/>
                <a:ea typeface="+mn-ea"/>
              </a:rPr>
              <a:t>）创建了名为</a:t>
            </a:r>
            <a:r>
              <a:rPr lang="en-US" altLang="zh-CN" sz="2200" dirty="0">
                <a:solidFill>
                  <a:srgbClr val="121212"/>
                </a:solidFill>
                <a:latin typeface="+mn-ea"/>
                <a:ea typeface="+mn-ea"/>
              </a:rPr>
              <a:t>“</a:t>
            </a:r>
            <a:r>
              <a:rPr lang="en-US" sz="2200" b="1" dirty="0">
                <a:solidFill>
                  <a:srgbClr val="121212"/>
                </a:solidFill>
                <a:latin typeface="+mn-ea"/>
                <a:ea typeface="+mn-ea"/>
              </a:rPr>
              <a:t>Linux</a:t>
            </a:r>
            <a:r>
              <a:rPr lang="en-US" sz="2200" dirty="0">
                <a:solidFill>
                  <a:srgbClr val="121212"/>
                </a:solidFill>
                <a:latin typeface="+mn-ea"/>
                <a:ea typeface="+mn-ea"/>
              </a:rPr>
              <a:t>”</a:t>
            </a:r>
            <a:r>
              <a:rPr lang="zh-CN" altLang="en-US" sz="2200" dirty="0">
                <a:solidFill>
                  <a:srgbClr val="121212"/>
                </a:solidFill>
                <a:latin typeface="+mn-ea"/>
                <a:ea typeface="+mn-ea"/>
              </a:rPr>
              <a:t>的操作系统内核，该系统采用</a:t>
            </a:r>
            <a:r>
              <a:rPr lang="en-US" altLang="zh-CN" sz="2200" dirty="0">
                <a:solidFill>
                  <a:srgbClr val="121212"/>
                </a:solidFill>
                <a:latin typeface="+mn-ea"/>
                <a:ea typeface="+mn-ea"/>
              </a:rPr>
              <a:t>GPL</a:t>
            </a:r>
            <a:r>
              <a:rPr lang="zh-CN" altLang="en-US" sz="2200" dirty="0">
                <a:solidFill>
                  <a:srgbClr val="121212"/>
                </a:solidFill>
                <a:latin typeface="+mn-ea"/>
                <a:ea typeface="+mn-ea"/>
              </a:rPr>
              <a:t>开源协议。</a:t>
            </a:r>
            <a:endParaRPr lang="en-US" altLang="zh-CN" sz="2200" dirty="0">
              <a:solidFill>
                <a:srgbClr val="121212"/>
              </a:solidFill>
              <a:latin typeface="+mn-ea"/>
              <a:ea typeface="+mn-ea"/>
            </a:endParaRPr>
          </a:p>
          <a:p>
            <a:pPr algn="just"/>
            <a:r>
              <a:rPr lang="en-US" altLang="zh-CN" sz="2200" b="1" dirty="0">
                <a:solidFill>
                  <a:srgbClr val="121212"/>
                </a:solidFill>
                <a:latin typeface="+mn-ea"/>
                <a:ea typeface="+mn-ea"/>
              </a:rPr>
              <a:t>2005</a:t>
            </a:r>
            <a:r>
              <a:rPr lang="zh-CN" altLang="en-US" sz="2200" b="1" dirty="0">
                <a:solidFill>
                  <a:srgbClr val="121212"/>
                </a:solidFill>
                <a:latin typeface="+mn-ea"/>
                <a:ea typeface="+mn-ea"/>
              </a:rPr>
              <a:t>年</a:t>
            </a:r>
            <a:r>
              <a:rPr lang="zh-CN" altLang="en-US" sz="2200" dirty="0">
                <a:solidFill>
                  <a:srgbClr val="121212"/>
                </a:solidFill>
                <a:latin typeface="+mn-ea"/>
                <a:ea typeface="+mn-ea"/>
              </a:rPr>
              <a:t>，林纳斯</a:t>
            </a:r>
            <a:r>
              <a:rPr lang="en-US" altLang="zh-CN" sz="2200" dirty="0">
                <a:solidFill>
                  <a:srgbClr val="121212"/>
                </a:solidFill>
                <a:latin typeface="+mn-ea"/>
                <a:ea typeface="+mn-ea"/>
              </a:rPr>
              <a:t>·</a:t>
            </a:r>
            <a:r>
              <a:rPr lang="zh-CN" altLang="en-US" sz="2200" dirty="0">
                <a:solidFill>
                  <a:srgbClr val="121212"/>
                </a:solidFill>
                <a:latin typeface="+mn-ea"/>
                <a:ea typeface="+mn-ea"/>
              </a:rPr>
              <a:t>托瓦兹（</a:t>
            </a:r>
            <a:r>
              <a:rPr lang="en-US" sz="2200" dirty="0">
                <a:solidFill>
                  <a:srgbClr val="121212"/>
                </a:solidFill>
                <a:latin typeface="+mn-ea"/>
                <a:ea typeface="+mn-ea"/>
              </a:rPr>
              <a:t>Linus Torvalds</a:t>
            </a:r>
            <a:r>
              <a:rPr lang="zh-CN" altLang="en-US" sz="2200" dirty="0">
                <a:solidFill>
                  <a:srgbClr val="121212"/>
                </a:solidFill>
                <a:latin typeface="+mn-ea"/>
                <a:ea typeface="+mn-ea"/>
              </a:rPr>
              <a:t>）</a:t>
            </a:r>
            <a:r>
              <a:rPr lang="en-US" sz="2200" dirty="0" err="1">
                <a:solidFill>
                  <a:srgbClr val="121212"/>
                </a:solidFill>
                <a:latin typeface="+mn-ea"/>
                <a:ea typeface="+mn-ea"/>
              </a:rPr>
              <a:t>开发</a:t>
            </a:r>
            <a:r>
              <a:rPr lang="zh-CN" altLang="en-US" sz="2200" dirty="0">
                <a:solidFill>
                  <a:srgbClr val="121212"/>
                </a:solidFill>
                <a:latin typeface="+mn-ea"/>
                <a:ea typeface="+mn-ea"/>
              </a:rPr>
              <a:t>了</a:t>
            </a:r>
            <a:r>
              <a:rPr lang="en-US" altLang="zh-CN" sz="2200" b="1" dirty="0">
                <a:solidFill>
                  <a:srgbClr val="121212"/>
                </a:solidFill>
                <a:latin typeface="+mn-ea"/>
                <a:ea typeface="+mn-ea"/>
              </a:rPr>
              <a:t>git</a:t>
            </a:r>
            <a:r>
              <a:rPr lang="zh-CN" altLang="en-US" sz="2200" dirty="0">
                <a:solidFill>
                  <a:srgbClr val="121212"/>
                </a:solidFill>
                <a:latin typeface="+mn-ea"/>
                <a:ea typeface="+mn-ea"/>
              </a:rPr>
              <a:t>分布式版本控制软件。</a:t>
            </a:r>
            <a:endParaRPr lang="en-CN" sz="2200" dirty="0">
              <a:solidFill>
                <a:srgbClr val="121212"/>
              </a:solidFill>
              <a:latin typeface="+mn-ea"/>
              <a:ea typeface="+mn-ea"/>
            </a:endParaRPr>
          </a:p>
        </p:txBody>
      </p:sp>
    </p:spTree>
    <p:extLst>
      <p:ext uri="{BB962C8B-B14F-4D97-AF65-F5344CB8AC3E}">
        <p14:creationId xmlns:p14="http://schemas.microsoft.com/office/powerpoint/2010/main" val="27443833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784756"/>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、开源软件发展史 </a:t>
            </a:r>
            <a:endParaRPr lang="en-US" altLang="zh-CN" sz="2800" b="1" dirty="0">
              <a:solidFill>
                <a:srgbClr val="333333"/>
              </a:solidFill>
              <a:latin typeface="+mn-ea"/>
              <a:ea typeface="+mn-ea"/>
            </a:endParaRPr>
          </a:p>
        </p:txBody>
      </p:sp>
      <p:sp>
        <p:nvSpPr>
          <p:cNvPr id="4" name="TextBox 3">
            <a:extLst>
              <a:ext uri="{FF2B5EF4-FFF2-40B4-BE49-F238E27FC236}">
                <a16:creationId xmlns:a16="http://schemas.microsoft.com/office/drawing/2014/main" id="{58EE51E5-8ACA-984C-6E8D-F8AA658223AD}"/>
              </a:ext>
            </a:extLst>
          </p:cNvPr>
          <p:cNvSpPr txBox="1"/>
          <p:nvPr/>
        </p:nvSpPr>
        <p:spPr>
          <a:xfrm>
            <a:off x="1642376" y="4065051"/>
            <a:ext cx="1723549" cy="400110"/>
          </a:xfrm>
          <a:prstGeom prst="rect">
            <a:avLst/>
          </a:prstGeom>
          <a:noFill/>
        </p:spPr>
        <p:txBody>
          <a:bodyPr wrap="none" rtlCol="0">
            <a:spAutoFit/>
          </a:bodyPr>
          <a:lstStyle/>
          <a:p>
            <a:r>
              <a:rPr lang="en-CN" sz="2000" dirty="0">
                <a:solidFill>
                  <a:schemeClr val="bg2"/>
                </a:solidFill>
                <a:latin typeface="+mn-ea"/>
                <a:ea typeface="+mn-ea"/>
              </a:rPr>
              <a:t>苹果操作系统</a:t>
            </a:r>
          </a:p>
        </p:txBody>
      </p:sp>
      <p:pic>
        <p:nvPicPr>
          <p:cNvPr id="5124" name="Picture 4" descr="Hoe kan je macOS 11 Big Sur downloaden en installeren? | TechRadar">
            <a:extLst>
              <a:ext uri="{FF2B5EF4-FFF2-40B4-BE49-F238E27FC236}">
                <a16:creationId xmlns:a16="http://schemas.microsoft.com/office/drawing/2014/main" id="{D17BE6F3-1008-2FC6-54D2-736C673B73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81" t="3952" r="11018" b="8063"/>
          <a:stretch/>
        </p:blipFill>
        <p:spPr bwMode="auto">
          <a:xfrm>
            <a:off x="619932" y="1493305"/>
            <a:ext cx="3883676" cy="252568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Ubuntu 21.04 terá recurso de segurança pedido em 2006 – Tecnoblog">
            <a:extLst>
              <a:ext uri="{FF2B5EF4-FFF2-40B4-BE49-F238E27FC236}">
                <a16:creationId xmlns:a16="http://schemas.microsoft.com/office/drawing/2014/main" id="{EBB0C876-4E86-C2ED-5EE6-3B2BD2676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5" y="1493306"/>
            <a:ext cx="3631647" cy="24881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4897FB-F086-F339-A15F-A899143C7919}"/>
              </a:ext>
            </a:extLst>
          </p:cNvPr>
          <p:cNvSpPr txBox="1"/>
          <p:nvPr/>
        </p:nvSpPr>
        <p:spPr>
          <a:xfrm>
            <a:off x="5808534" y="4027514"/>
            <a:ext cx="1858201" cy="400110"/>
          </a:xfrm>
          <a:prstGeom prst="rect">
            <a:avLst/>
          </a:prstGeom>
          <a:noFill/>
        </p:spPr>
        <p:txBody>
          <a:bodyPr wrap="none" rtlCol="0">
            <a:spAutoFit/>
          </a:bodyPr>
          <a:lstStyle/>
          <a:p>
            <a:r>
              <a:rPr lang="en-CN" sz="2000" dirty="0">
                <a:solidFill>
                  <a:schemeClr val="bg2"/>
                </a:solidFill>
                <a:latin typeface="+mn-ea"/>
                <a:ea typeface="+mn-ea"/>
              </a:rPr>
              <a:t>Linux操作系统</a:t>
            </a:r>
          </a:p>
        </p:txBody>
      </p:sp>
      <p:pic>
        <p:nvPicPr>
          <p:cNvPr id="5128" name="Picture 8" descr="Download Windows 10 Disc Image (ISO File)">
            <a:extLst>
              <a:ext uri="{FF2B5EF4-FFF2-40B4-BE49-F238E27FC236}">
                <a16:creationId xmlns:a16="http://schemas.microsoft.com/office/drawing/2014/main" id="{59C29F54-F731-6EBD-ECA9-847BE3563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4150" y="4511218"/>
            <a:ext cx="3631647" cy="22285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D1482E-3610-E252-0E80-41B202D30E30}"/>
              </a:ext>
            </a:extLst>
          </p:cNvPr>
          <p:cNvSpPr txBox="1"/>
          <p:nvPr/>
        </p:nvSpPr>
        <p:spPr>
          <a:xfrm>
            <a:off x="6100084" y="5873407"/>
            <a:ext cx="1834155" cy="400110"/>
          </a:xfrm>
          <a:prstGeom prst="rect">
            <a:avLst/>
          </a:prstGeom>
          <a:noFill/>
        </p:spPr>
        <p:txBody>
          <a:bodyPr wrap="none" rtlCol="0">
            <a:spAutoFit/>
          </a:bodyPr>
          <a:lstStyle/>
          <a:p>
            <a:r>
              <a:rPr lang="en-US" sz="2000" dirty="0">
                <a:solidFill>
                  <a:schemeClr val="bg2"/>
                </a:solidFill>
                <a:latin typeface="+mn-ea"/>
                <a:ea typeface="+mn-ea"/>
              </a:rPr>
              <a:t>W</a:t>
            </a:r>
            <a:r>
              <a:rPr lang="en-CN" sz="2000" dirty="0">
                <a:solidFill>
                  <a:schemeClr val="bg2"/>
                </a:solidFill>
                <a:latin typeface="+mn-ea"/>
                <a:ea typeface="+mn-ea"/>
              </a:rPr>
              <a:t>indows系统</a:t>
            </a:r>
          </a:p>
        </p:txBody>
      </p:sp>
    </p:spTree>
    <p:extLst>
      <p:ext uri="{BB962C8B-B14F-4D97-AF65-F5344CB8AC3E}">
        <p14:creationId xmlns:p14="http://schemas.microsoft.com/office/powerpoint/2010/main" val="34808316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a:t>
            </a:r>
            <a:r>
              <a:rPr lang="en-US" altLang="zh-CN" dirty="0">
                <a:latin typeface="+mn-ea"/>
              </a:rPr>
              <a:t>. </a:t>
            </a:r>
            <a:r>
              <a:rPr lang="zh-CN" altLang="en-US" sz="3600" b="1" dirty="0">
                <a:latin typeface="微软雅黑" pitchFamily="34" charset="-122"/>
                <a:ea typeface="微软雅黑" pitchFamily="34" charset="-122"/>
              </a:rPr>
              <a:t>开源软件概念及发展史</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、开源协议</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565432"/>
            <a:ext cx="7964557" cy="1705403"/>
          </a:xfrm>
          <a:prstGeom prst="rect">
            <a:avLst/>
          </a:prstGeom>
          <a:noFill/>
        </p:spPr>
        <p:txBody>
          <a:bodyPr wrap="square">
            <a:spAutoFit/>
          </a:bodyPr>
          <a:lstStyle/>
          <a:p>
            <a:pPr algn="just">
              <a:lnSpc>
                <a:spcPct val="150000"/>
              </a:lnSpc>
            </a:pPr>
            <a:r>
              <a:rPr lang="zh-CN" altLang="en-US" sz="1800" dirty="0">
                <a:solidFill>
                  <a:srgbClr val="333333"/>
                </a:solidFill>
                <a:latin typeface="+mn-ea"/>
                <a:ea typeface="+mn-ea"/>
              </a:rPr>
              <a:t>开源软件在追求“自由”的同时，不能牺牲程序员的利益，否则将会影响程序员的创造激情，因此世界上现在有 </a:t>
            </a:r>
            <a:r>
              <a:rPr lang="en-US" altLang="zh-CN" sz="1800" dirty="0">
                <a:solidFill>
                  <a:srgbClr val="333333"/>
                </a:solidFill>
                <a:latin typeface="+mn-ea"/>
                <a:ea typeface="+mn-ea"/>
              </a:rPr>
              <a:t>60 </a:t>
            </a:r>
            <a:r>
              <a:rPr lang="zh-CN" altLang="en-US" sz="1800" dirty="0">
                <a:solidFill>
                  <a:srgbClr val="333333"/>
                </a:solidFill>
                <a:latin typeface="+mn-ea"/>
                <a:ea typeface="+mn-ea"/>
              </a:rPr>
              <a:t>多种被开源促进组织（</a:t>
            </a:r>
            <a:r>
              <a:rPr lang="en-US" sz="1800" dirty="0">
                <a:solidFill>
                  <a:srgbClr val="333333"/>
                </a:solidFill>
                <a:latin typeface="+mn-ea"/>
                <a:ea typeface="+mn-ea"/>
              </a:rPr>
              <a:t>Open Source Initiative）</a:t>
            </a:r>
            <a:r>
              <a:rPr lang="zh-CN" altLang="en-US" sz="1800" dirty="0">
                <a:solidFill>
                  <a:srgbClr val="333333"/>
                </a:solidFill>
                <a:latin typeface="+mn-ea"/>
                <a:ea typeface="+mn-ea"/>
              </a:rPr>
              <a:t>认可的开源许可协议来保证开源工作者的权益。</a:t>
            </a:r>
            <a:r>
              <a:rPr lang="zh-CN" altLang="en-US" sz="1800" b="1" dirty="0">
                <a:solidFill>
                  <a:srgbClr val="333333"/>
                </a:solidFill>
                <a:latin typeface="+mn-ea"/>
                <a:ea typeface="+mn-ea"/>
              </a:rPr>
              <a:t>开源协议规定了你在使用开源软件时的权利和责任，即规定了你可以做什么，不可以做什么。</a:t>
            </a:r>
            <a:endParaRPr lang="en-US" altLang="zh-CN" sz="1800" b="1" dirty="0">
              <a:solidFill>
                <a:srgbClr val="333333"/>
              </a:solidFill>
              <a:latin typeface="+mn-ea"/>
              <a:ea typeface="+mn-ea"/>
            </a:endParaRPr>
          </a:p>
        </p:txBody>
      </p:sp>
      <p:grpSp>
        <p:nvGrpSpPr>
          <p:cNvPr id="9" name="Group 8">
            <a:extLst>
              <a:ext uri="{FF2B5EF4-FFF2-40B4-BE49-F238E27FC236}">
                <a16:creationId xmlns:a16="http://schemas.microsoft.com/office/drawing/2014/main" id="{7C46DFDE-4B13-99B2-6717-B313A96CDC60}"/>
              </a:ext>
            </a:extLst>
          </p:cNvPr>
          <p:cNvGrpSpPr/>
          <p:nvPr/>
        </p:nvGrpSpPr>
        <p:grpSpPr>
          <a:xfrm>
            <a:off x="1669142" y="3234223"/>
            <a:ext cx="5805715" cy="3605489"/>
            <a:chOff x="1669142" y="3252511"/>
            <a:chExt cx="5805715" cy="3605489"/>
          </a:xfrm>
        </p:grpSpPr>
        <p:pic>
          <p:nvPicPr>
            <p:cNvPr id="5" name="Picture 4" descr="Diagram&#10;&#10;Description automatically generated">
              <a:extLst>
                <a:ext uri="{FF2B5EF4-FFF2-40B4-BE49-F238E27FC236}">
                  <a16:creationId xmlns:a16="http://schemas.microsoft.com/office/drawing/2014/main" id="{0604E948-208D-161C-F579-7EA72A1F42DC}"/>
                </a:ext>
              </a:extLst>
            </p:cNvPr>
            <p:cNvPicPr>
              <a:picLocks noChangeAspect="1"/>
            </p:cNvPicPr>
            <p:nvPr/>
          </p:nvPicPr>
          <p:blipFill>
            <a:blip r:embed="rId3"/>
            <a:stretch>
              <a:fillRect/>
            </a:stretch>
          </p:blipFill>
          <p:spPr>
            <a:xfrm>
              <a:off x="1669142" y="3252511"/>
              <a:ext cx="5805715" cy="3522216"/>
            </a:xfrm>
            <a:prstGeom prst="rect">
              <a:avLst/>
            </a:prstGeom>
          </p:spPr>
        </p:pic>
        <p:sp>
          <p:nvSpPr>
            <p:cNvPr id="7" name="Oval 6">
              <a:extLst>
                <a:ext uri="{FF2B5EF4-FFF2-40B4-BE49-F238E27FC236}">
                  <a16:creationId xmlns:a16="http://schemas.microsoft.com/office/drawing/2014/main" id="{EC866106-2882-0036-D683-EBAC443E2362}"/>
                </a:ext>
              </a:extLst>
            </p:cNvPr>
            <p:cNvSpPr/>
            <p:nvPr/>
          </p:nvSpPr>
          <p:spPr>
            <a:xfrm>
              <a:off x="5411812" y="6135624"/>
              <a:ext cx="905256" cy="722376"/>
            </a:xfrm>
            <a:prstGeom prst="ellipse">
              <a:avLst/>
            </a:prstGeom>
            <a:noFill/>
            <a:ln w="28575">
              <a:solidFill>
                <a:schemeClr val="accent3"/>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sp>
          <p:nvSpPr>
            <p:cNvPr id="8" name="Oval 7">
              <a:extLst>
                <a:ext uri="{FF2B5EF4-FFF2-40B4-BE49-F238E27FC236}">
                  <a16:creationId xmlns:a16="http://schemas.microsoft.com/office/drawing/2014/main" id="{0A6B20F1-473E-9B37-69EF-0AD338B6CE5E}"/>
                </a:ext>
              </a:extLst>
            </p:cNvPr>
            <p:cNvSpPr/>
            <p:nvPr/>
          </p:nvSpPr>
          <p:spPr>
            <a:xfrm>
              <a:off x="3584447" y="6135624"/>
              <a:ext cx="969264" cy="722376"/>
            </a:xfrm>
            <a:prstGeom prst="ellipse">
              <a:avLst/>
            </a:prstGeom>
            <a:noFill/>
            <a:ln w="28575">
              <a:solidFill>
                <a:schemeClr val="accent3"/>
              </a:solidFill>
            </a:ln>
          </p:spPr>
          <p:txBody>
            <a:bodyPr wrap="square" lIns="0" rtlCol="0" anchor="ctr">
              <a:noAutofit/>
            </a:bodyPr>
            <a:lstStyle/>
            <a:p>
              <a:pPr algn="l"/>
              <a:endParaRPr lang="en-CN" b="1" dirty="0">
                <a:solidFill>
                  <a:srgbClr val="FF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806199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71863"/>
            <a:ext cx="9144000" cy="1543050"/>
          </a:xfrm>
          <a:prstGeom prst="rect">
            <a:avLst/>
          </a:prstGeom>
          <a:solidFill>
            <a:schemeClr val="accent1"/>
          </a:solidFill>
          <a:ln>
            <a:noFill/>
          </a:ln>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
        <p:nvSpPr>
          <p:cNvPr id="7" name="矩形 6"/>
          <p:cNvSpPr/>
          <p:nvPr/>
        </p:nvSpPr>
        <p:spPr>
          <a:xfrm>
            <a:off x="189064" y="3868892"/>
            <a:ext cx="8753057" cy="707886"/>
          </a:xfrm>
          <a:prstGeom prst="rect">
            <a:avLst/>
          </a:prstGeom>
        </p:spPr>
        <p:txBody>
          <a:bodyPr wrap="square">
            <a:spAutoFit/>
          </a:bodyPr>
          <a:lstStyle/>
          <a:p>
            <a:pPr algn="l" fontAlgn="auto">
              <a:spcBef>
                <a:spcPts val="0"/>
              </a:spcBef>
              <a:spcAft>
                <a:spcPts val="0"/>
              </a:spcAft>
            </a:pPr>
            <a:r>
              <a:rPr lang="zh-CN" altLang="en-US" sz="4000" b="1" dirty="0">
                <a:latin typeface="微软雅黑" pitchFamily="34" charset="-122"/>
                <a:ea typeface="微软雅黑" pitchFamily="34" charset="-122"/>
              </a:rPr>
              <a:t>二、开源</a:t>
            </a:r>
            <a:r>
              <a:rPr lang="en-US" altLang="zh-CN" sz="4000" b="1" dirty="0">
                <a:latin typeface="微软雅黑" pitchFamily="34" charset="-122"/>
                <a:ea typeface="微软雅黑" pitchFamily="34" charset="-122"/>
              </a:rPr>
              <a:t>GIS</a:t>
            </a:r>
            <a:r>
              <a:rPr lang="zh-CN" altLang="en-US" sz="4000" b="1" dirty="0">
                <a:latin typeface="微软雅黑" pitchFamily="34" charset="-122"/>
                <a:ea typeface="微软雅黑" pitchFamily="34" charset="-122"/>
              </a:rPr>
              <a:t>软件发展史及现状</a:t>
            </a:r>
          </a:p>
        </p:txBody>
      </p:sp>
      <p:sp>
        <p:nvSpPr>
          <p:cNvPr id="8" name="矩形 7"/>
          <p:cNvSpPr/>
          <p:nvPr/>
        </p:nvSpPr>
        <p:spPr>
          <a:xfrm>
            <a:off x="0" y="5014912"/>
            <a:ext cx="9144000" cy="72000"/>
          </a:xfrm>
          <a:prstGeom prst="rect">
            <a:avLst/>
          </a:prstGeom>
          <a:solidFill>
            <a:schemeClr val="tx1">
              <a:lumMod val="75000"/>
            </a:schemeClr>
          </a:solidFill>
          <a:effectLst/>
        </p:spPr>
        <p:txBody>
          <a:bodyPr wrap="square" lIns="0" rtlCol="0" anchor="ctr">
            <a:noAutofit/>
          </a:bodyPr>
          <a:lstStyle/>
          <a:p>
            <a:pPr algn="l"/>
            <a:endParaRPr lang="zh-CN" altLang="en-US"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2579691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软件发展 </a:t>
            </a:r>
            <a:endParaRPr lang="en-US" altLang="zh-CN" sz="2800" b="1" dirty="0">
              <a:solidFill>
                <a:srgbClr val="333333"/>
              </a:solidFill>
              <a:latin typeface="+mn-ea"/>
              <a:ea typeface="+mn-ea"/>
            </a:endParaRPr>
          </a:p>
        </p:txBody>
      </p:sp>
      <p:sp>
        <p:nvSpPr>
          <p:cNvPr id="4" name="TextBox 3">
            <a:extLst>
              <a:ext uri="{FF2B5EF4-FFF2-40B4-BE49-F238E27FC236}">
                <a16:creationId xmlns:a16="http://schemas.microsoft.com/office/drawing/2014/main" id="{B31A8325-31D8-6F06-6D89-E39763C56875}"/>
              </a:ext>
            </a:extLst>
          </p:cNvPr>
          <p:cNvSpPr txBox="1"/>
          <p:nvPr/>
        </p:nvSpPr>
        <p:spPr>
          <a:xfrm>
            <a:off x="524406" y="1457284"/>
            <a:ext cx="7964557" cy="2536400"/>
          </a:xfrm>
          <a:prstGeom prst="rect">
            <a:avLst/>
          </a:prstGeom>
          <a:noFill/>
        </p:spPr>
        <p:txBody>
          <a:bodyPr wrap="square">
            <a:spAutoFit/>
          </a:bodyPr>
          <a:lstStyle/>
          <a:p>
            <a:pPr algn="just">
              <a:lnSpc>
                <a:spcPct val="150000"/>
              </a:lnSpc>
            </a:pPr>
            <a:r>
              <a:rPr lang="zh-CN" altLang="en-US" sz="1800" dirty="0">
                <a:solidFill>
                  <a:srgbClr val="121212"/>
                </a:solidFill>
                <a:latin typeface="+mn-ea"/>
                <a:ea typeface="+mn-ea"/>
              </a:rPr>
              <a:t>     开源</a:t>
            </a:r>
            <a:r>
              <a:rPr lang="en-US" altLang="zh-CN" sz="1800" dirty="0">
                <a:solidFill>
                  <a:srgbClr val="121212"/>
                </a:solidFill>
                <a:latin typeface="+mn-ea"/>
                <a:ea typeface="+mn-ea"/>
              </a:rPr>
              <a:t>GIS</a:t>
            </a:r>
            <a:r>
              <a:rPr lang="zh-CN" altLang="en-US" sz="1800" dirty="0">
                <a:solidFill>
                  <a:srgbClr val="121212"/>
                </a:solidFill>
                <a:latin typeface="+mn-ea"/>
                <a:ea typeface="+mn-ea"/>
              </a:rPr>
              <a:t>软件的起源可以追溯到</a:t>
            </a:r>
            <a:r>
              <a:rPr lang="en-US" altLang="zh-CN" sz="1800" b="1" dirty="0">
                <a:solidFill>
                  <a:schemeClr val="accent2"/>
                </a:solidFill>
                <a:latin typeface="+mn-ea"/>
                <a:ea typeface="+mn-ea"/>
              </a:rPr>
              <a:t>1982</a:t>
            </a:r>
            <a:r>
              <a:rPr lang="zh-CN" altLang="en-US" sz="1800" b="1" dirty="0">
                <a:solidFill>
                  <a:schemeClr val="accent2"/>
                </a:solidFill>
                <a:latin typeface="+mn-ea"/>
                <a:ea typeface="+mn-ea"/>
              </a:rPr>
              <a:t>年</a:t>
            </a:r>
            <a:r>
              <a:rPr lang="zh-CN" altLang="en-US" sz="1800" dirty="0">
                <a:solidFill>
                  <a:srgbClr val="121212"/>
                </a:solidFill>
                <a:latin typeface="+mn-ea"/>
                <a:ea typeface="+mn-ea"/>
              </a:rPr>
              <a:t>，当时美国陆军建筑工程研究实验室（</a:t>
            </a:r>
            <a:r>
              <a:rPr lang="en-US" sz="1800" dirty="0" err="1">
                <a:solidFill>
                  <a:srgbClr val="121212"/>
                </a:solidFill>
                <a:latin typeface="+mn-ea"/>
                <a:ea typeface="+mn-ea"/>
              </a:rPr>
              <a:t>USA-CERL，</a:t>
            </a:r>
            <a:r>
              <a:rPr lang="en-US" altLang="zh-CN" sz="1800" dirty="0" err="1">
                <a:solidFill>
                  <a:srgbClr val="121212"/>
                </a:solidFill>
                <a:latin typeface="+mn-ea"/>
                <a:ea typeface="+mn-ea"/>
              </a:rPr>
              <a:t>system</a:t>
            </a:r>
            <a:r>
              <a:rPr lang="zh-CN" altLang="en-US" sz="1800" dirty="0">
                <a:solidFill>
                  <a:srgbClr val="121212"/>
                </a:solidFill>
                <a:latin typeface="+mn-ea"/>
                <a:ea typeface="+mn-ea"/>
              </a:rPr>
              <a:t>，地理资源分析支持系统）以满足美国军方土地管理和环境规划软件的需要，开始开发 </a:t>
            </a:r>
            <a:r>
              <a:rPr lang="en-US" sz="1800" dirty="0">
                <a:solidFill>
                  <a:srgbClr val="121212"/>
                </a:solidFill>
                <a:latin typeface="+mn-ea"/>
                <a:ea typeface="+mn-ea"/>
              </a:rPr>
              <a:t>GRASS</a:t>
            </a:r>
            <a:r>
              <a:rPr lang="zh-CN" altLang="en-US" sz="1800" dirty="0">
                <a:solidFill>
                  <a:srgbClr val="121212"/>
                </a:solidFill>
                <a:latin typeface="+mn-ea"/>
                <a:ea typeface="+mn-ea"/>
              </a:rPr>
              <a:t>（</a:t>
            </a:r>
            <a:r>
              <a:rPr lang="en-US" altLang="zh-CN" sz="1800" dirty="0">
                <a:solidFill>
                  <a:srgbClr val="121212"/>
                </a:solidFill>
                <a:latin typeface="+mn-ea"/>
                <a:ea typeface="+mn-ea"/>
              </a:rPr>
              <a:t>geographic resources analysis support</a:t>
            </a:r>
            <a:r>
              <a:rPr lang="zh-CN" altLang="en-US" sz="1800" dirty="0">
                <a:solidFill>
                  <a:srgbClr val="121212"/>
                </a:solidFill>
                <a:latin typeface="+mn-ea"/>
                <a:ea typeface="+mn-ea"/>
              </a:rPr>
              <a:t>）软件。</a:t>
            </a:r>
            <a:r>
              <a:rPr lang="en-US" altLang="zh-CN" sz="1800" b="1" dirty="0">
                <a:solidFill>
                  <a:schemeClr val="accent2"/>
                </a:solidFill>
                <a:latin typeface="+mn-ea"/>
                <a:ea typeface="+mn-ea"/>
              </a:rPr>
              <a:t>1995</a:t>
            </a:r>
            <a:r>
              <a:rPr lang="zh-CN" altLang="en-US" sz="1800" b="1" dirty="0">
                <a:solidFill>
                  <a:schemeClr val="accent2"/>
                </a:solidFill>
                <a:latin typeface="+mn-ea"/>
                <a:ea typeface="+mn-ea"/>
              </a:rPr>
              <a:t>年</a:t>
            </a:r>
            <a:r>
              <a:rPr lang="zh-CN" altLang="en-US" sz="1800" dirty="0">
                <a:solidFill>
                  <a:srgbClr val="121212"/>
                </a:solidFill>
                <a:latin typeface="+mn-ea"/>
                <a:ea typeface="+mn-ea"/>
              </a:rPr>
              <a:t>，</a:t>
            </a:r>
            <a:r>
              <a:rPr lang="en-US" altLang="zh-CN" sz="1800" dirty="0">
                <a:solidFill>
                  <a:srgbClr val="121212"/>
                </a:solidFill>
                <a:latin typeface="+mn-ea"/>
                <a:ea typeface="+mn-ea"/>
              </a:rPr>
              <a:t>USA-CERL</a:t>
            </a:r>
            <a:r>
              <a:rPr lang="zh-CN" altLang="en-US" sz="1800" dirty="0">
                <a:solidFill>
                  <a:srgbClr val="121212"/>
                </a:solidFill>
                <a:latin typeface="+mn-ea"/>
                <a:ea typeface="+mn-ea"/>
              </a:rPr>
              <a:t>中止了</a:t>
            </a:r>
            <a:r>
              <a:rPr lang="en-US" altLang="zh-CN" sz="1800" dirty="0">
                <a:solidFill>
                  <a:srgbClr val="121212"/>
                </a:solidFill>
                <a:latin typeface="+mn-ea"/>
                <a:ea typeface="+mn-ea"/>
              </a:rPr>
              <a:t>GRASS</a:t>
            </a:r>
            <a:r>
              <a:rPr lang="zh-CN" altLang="en-US" sz="1800" dirty="0">
                <a:solidFill>
                  <a:srgbClr val="121212"/>
                </a:solidFill>
                <a:latin typeface="+mn-ea"/>
                <a:ea typeface="+mn-ea"/>
              </a:rPr>
              <a:t>的开发，美国贝勒大学成立团队接手了</a:t>
            </a:r>
            <a:r>
              <a:rPr lang="en-US" altLang="zh-CN" sz="1800" dirty="0">
                <a:solidFill>
                  <a:srgbClr val="121212"/>
                </a:solidFill>
                <a:latin typeface="+mn-ea"/>
                <a:ea typeface="+mn-ea"/>
              </a:rPr>
              <a:t>GRASS</a:t>
            </a:r>
            <a:r>
              <a:rPr lang="zh-CN" altLang="en-US" sz="1800" dirty="0">
                <a:solidFill>
                  <a:srgbClr val="121212"/>
                </a:solidFill>
                <a:latin typeface="+mn-ea"/>
                <a:ea typeface="+mn-ea"/>
              </a:rPr>
              <a:t>的开发，</a:t>
            </a:r>
            <a:r>
              <a:rPr lang="en-US" altLang="zh-CN" sz="1800" b="1" dirty="0">
                <a:solidFill>
                  <a:schemeClr val="accent2"/>
                </a:solidFill>
                <a:latin typeface="+mn-ea"/>
                <a:ea typeface="+mn-ea"/>
              </a:rPr>
              <a:t>1999 </a:t>
            </a:r>
            <a:r>
              <a:rPr lang="zh-CN" altLang="en-US" sz="1800" b="1" dirty="0">
                <a:solidFill>
                  <a:schemeClr val="accent2"/>
                </a:solidFill>
                <a:latin typeface="+mn-ea"/>
                <a:ea typeface="+mn-ea"/>
              </a:rPr>
              <a:t>年</a:t>
            </a:r>
            <a:r>
              <a:rPr lang="en-US" altLang="zh-CN" sz="1800" b="1" dirty="0">
                <a:solidFill>
                  <a:schemeClr val="accent2"/>
                </a:solidFill>
                <a:latin typeface="+mn-ea"/>
                <a:ea typeface="+mn-ea"/>
              </a:rPr>
              <a:t>10</a:t>
            </a:r>
            <a:r>
              <a:rPr lang="zh-CN" altLang="en-US" sz="1800" b="1" dirty="0">
                <a:solidFill>
                  <a:schemeClr val="accent2"/>
                </a:solidFill>
                <a:latin typeface="+mn-ea"/>
                <a:ea typeface="+mn-ea"/>
              </a:rPr>
              <a:t>月</a:t>
            </a:r>
            <a:r>
              <a:rPr lang="zh-CN" altLang="en-US" sz="1800" dirty="0">
                <a:solidFill>
                  <a:srgbClr val="121212"/>
                </a:solidFill>
                <a:latin typeface="+mn-ea"/>
                <a:ea typeface="+mn-ea"/>
              </a:rPr>
              <a:t>，</a:t>
            </a:r>
            <a:r>
              <a:rPr lang="en-US" sz="1800" dirty="0">
                <a:solidFill>
                  <a:srgbClr val="121212"/>
                </a:solidFill>
                <a:latin typeface="+mn-ea"/>
                <a:ea typeface="+mn-ea"/>
              </a:rPr>
              <a:t>GRASS </a:t>
            </a:r>
            <a:r>
              <a:rPr lang="zh-CN" altLang="en-US" sz="1800" dirty="0">
                <a:solidFill>
                  <a:srgbClr val="121212"/>
                </a:solidFill>
                <a:latin typeface="+mn-ea"/>
                <a:ea typeface="+mn-ea"/>
              </a:rPr>
              <a:t>软件的公有领域授权更换为</a:t>
            </a:r>
            <a:r>
              <a:rPr lang="zh-CN" altLang="en-US" sz="1800" b="1" dirty="0">
                <a:solidFill>
                  <a:srgbClr val="121212"/>
                </a:solidFill>
                <a:latin typeface="+mn-ea"/>
                <a:ea typeface="+mn-ea"/>
              </a:rPr>
              <a:t>开源</a:t>
            </a:r>
            <a:r>
              <a:rPr lang="en-US" altLang="zh-CN" sz="1800" b="1" dirty="0">
                <a:solidFill>
                  <a:srgbClr val="121212"/>
                </a:solidFill>
                <a:latin typeface="+mn-ea"/>
                <a:ea typeface="+mn-ea"/>
              </a:rPr>
              <a:t>GPL</a:t>
            </a:r>
            <a:r>
              <a:rPr lang="zh-CN" altLang="en-US" sz="1800" b="1" dirty="0">
                <a:solidFill>
                  <a:srgbClr val="121212"/>
                </a:solidFill>
                <a:latin typeface="+mn-ea"/>
                <a:ea typeface="+mn-ea"/>
              </a:rPr>
              <a:t>许可</a:t>
            </a:r>
            <a:r>
              <a:rPr lang="zh-CN" altLang="en-US" sz="1800" dirty="0">
                <a:solidFill>
                  <a:srgbClr val="121212"/>
                </a:solidFill>
                <a:latin typeface="+mn-ea"/>
                <a:ea typeface="+mn-ea"/>
              </a:rPr>
              <a:t>。</a:t>
            </a:r>
            <a:endParaRPr lang="en-US" altLang="zh-CN" sz="1800" dirty="0">
              <a:solidFill>
                <a:srgbClr val="121212"/>
              </a:solidFill>
              <a:latin typeface="+mn-ea"/>
              <a:ea typeface="+mn-ea"/>
            </a:endParaRPr>
          </a:p>
        </p:txBody>
      </p:sp>
      <p:sp>
        <p:nvSpPr>
          <p:cNvPr id="5" name="AutoShape 2" descr="GRASS GIS 快速入门文档— OSGeo-Live 10.5 Documentation">
            <a:extLst>
              <a:ext uri="{FF2B5EF4-FFF2-40B4-BE49-F238E27FC236}">
                <a16:creationId xmlns:a16="http://schemas.microsoft.com/office/drawing/2014/main" id="{9FC3EA85-249E-1417-9BEE-658D18412D5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1028" name="Picture 4" descr="GRASS GIS 快速入门文档— OSGeo-Live 10.5 Documentation">
            <a:extLst>
              <a:ext uri="{FF2B5EF4-FFF2-40B4-BE49-F238E27FC236}">
                <a16:creationId xmlns:a16="http://schemas.microsoft.com/office/drawing/2014/main" id="{66985166-168F-6888-A257-804014E30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96" y="4080722"/>
            <a:ext cx="5789676" cy="26515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42F445-FD1E-D792-ED2C-06B36B983C52}"/>
              </a:ext>
            </a:extLst>
          </p:cNvPr>
          <p:cNvSpPr txBox="1"/>
          <p:nvPr/>
        </p:nvSpPr>
        <p:spPr>
          <a:xfrm>
            <a:off x="6632817" y="5204242"/>
            <a:ext cx="2307035" cy="700576"/>
          </a:xfrm>
          <a:prstGeom prst="rect">
            <a:avLst/>
          </a:prstGeom>
          <a:noFill/>
        </p:spPr>
        <p:txBody>
          <a:bodyPr wrap="square" rtlCol="0">
            <a:spAutoFit/>
          </a:bodyPr>
          <a:lstStyle/>
          <a:p>
            <a:pPr>
              <a:lnSpc>
                <a:spcPct val="150000"/>
              </a:lnSpc>
            </a:pPr>
            <a:r>
              <a:rPr lang="en-CN" sz="1400" dirty="0">
                <a:solidFill>
                  <a:schemeClr val="bg2"/>
                </a:solidFill>
                <a:latin typeface="+mn-ea"/>
                <a:ea typeface="+mn-ea"/>
              </a:rPr>
              <a:t>备注</a:t>
            </a:r>
            <a:r>
              <a:rPr lang="zh-CN" altLang="en-US" sz="1400" dirty="0">
                <a:solidFill>
                  <a:schemeClr val="bg2"/>
                </a:solidFill>
                <a:latin typeface="+mn-ea"/>
                <a:ea typeface="+mn-ea"/>
              </a:rPr>
              <a:t>：界面与</a:t>
            </a:r>
            <a:r>
              <a:rPr lang="en-US" altLang="zh-CN" sz="1400" dirty="0" err="1">
                <a:solidFill>
                  <a:schemeClr val="bg2"/>
                </a:solidFill>
                <a:latin typeface="+mn-ea"/>
                <a:ea typeface="+mn-ea"/>
              </a:rPr>
              <a:t>Arcgis</a:t>
            </a:r>
            <a:r>
              <a:rPr lang="zh-CN" altLang="en-US" sz="1400" dirty="0">
                <a:solidFill>
                  <a:schemeClr val="bg2"/>
                </a:solidFill>
                <a:latin typeface="+mn-ea"/>
                <a:ea typeface="+mn-ea"/>
              </a:rPr>
              <a:t>类似，但</a:t>
            </a:r>
            <a:r>
              <a:rPr lang="en-US" altLang="zh-CN" sz="1400" dirty="0" err="1">
                <a:solidFill>
                  <a:schemeClr val="bg2"/>
                </a:solidFill>
                <a:latin typeface="+mn-ea"/>
                <a:ea typeface="+mn-ea"/>
              </a:rPr>
              <a:t>Arcgis</a:t>
            </a:r>
            <a:r>
              <a:rPr lang="en-US" altLang="zh-CN" sz="1400" dirty="0">
                <a:solidFill>
                  <a:schemeClr val="bg2"/>
                </a:solidFill>
                <a:latin typeface="+mn-ea"/>
                <a:ea typeface="+mn-ea"/>
              </a:rPr>
              <a:t> 1999</a:t>
            </a:r>
            <a:r>
              <a:rPr lang="zh-CN" altLang="en-US" sz="1400" dirty="0">
                <a:solidFill>
                  <a:schemeClr val="bg2"/>
                </a:solidFill>
                <a:latin typeface="+mn-ea"/>
                <a:ea typeface="+mn-ea"/>
              </a:rPr>
              <a:t>年才发布。</a:t>
            </a:r>
            <a:endParaRPr lang="en-CN" sz="1400" dirty="0">
              <a:solidFill>
                <a:schemeClr val="bg2"/>
              </a:solidFill>
              <a:latin typeface="+mn-ea"/>
              <a:ea typeface="+mn-ea"/>
            </a:endParaRPr>
          </a:p>
        </p:txBody>
      </p:sp>
    </p:spTree>
    <p:extLst>
      <p:ext uri="{BB962C8B-B14F-4D97-AF65-F5344CB8AC3E}">
        <p14:creationId xmlns:p14="http://schemas.microsoft.com/office/powerpoint/2010/main" val="30267155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软件发展 </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536491"/>
            <a:ext cx="7964557" cy="1794979"/>
          </a:xfrm>
          <a:prstGeom prst="rect">
            <a:avLst/>
          </a:prstGeom>
          <a:noFill/>
        </p:spPr>
        <p:txBody>
          <a:bodyPr wrap="square">
            <a:spAutoFit/>
          </a:bodyPr>
          <a:lstStyle/>
          <a:p>
            <a:pPr algn="l">
              <a:lnSpc>
                <a:spcPct val="150000"/>
              </a:lnSpc>
            </a:pPr>
            <a:r>
              <a:rPr lang="zh-CN" altLang="en-US" sz="1900" dirty="0">
                <a:solidFill>
                  <a:srgbClr val="121212"/>
                </a:solidFill>
                <a:latin typeface="+mn-ea"/>
                <a:ea typeface="+mn-ea"/>
              </a:rPr>
              <a:t>      </a:t>
            </a:r>
            <a:r>
              <a:rPr lang="en-US" sz="1900" dirty="0">
                <a:solidFill>
                  <a:srgbClr val="121212"/>
                </a:solidFill>
                <a:latin typeface="+mn-ea"/>
                <a:ea typeface="+mn-ea"/>
              </a:rPr>
              <a:t>GIS</a:t>
            </a:r>
            <a:r>
              <a:rPr lang="zh-CN" altLang="en-US" sz="1900" dirty="0">
                <a:solidFill>
                  <a:srgbClr val="121212"/>
                </a:solidFill>
                <a:latin typeface="+mn-ea"/>
                <a:ea typeface="+mn-ea"/>
              </a:rPr>
              <a:t>作为一门交叉学科，它的发展伴随着计算机技术的发展。随着软件的开源化趋势</a:t>
            </a:r>
            <a:r>
              <a:rPr lang="en-US" sz="1900" dirty="0">
                <a:solidFill>
                  <a:srgbClr val="121212"/>
                </a:solidFill>
                <a:latin typeface="+mn-ea"/>
                <a:ea typeface="+mn-ea"/>
              </a:rPr>
              <a:t>GIS</a:t>
            </a:r>
            <a:r>
              <a:rPr lang="zh-CN" altLang="en-US" sz="1900" dirty="0">
                <a:solidFill>
                  <a:srgbClr val="121212"/>
                </a:solidFill>
                <a:latin typeface="+mn-ea"/>
                <a:ea typeface="+mn-ea"/>
              </a:rPr>
              <a:t>软件也开向开源时代迈进。</a:t>
            </a:r>
            <a:r>
              <a:rPr lang="en-US" sz="1900" dirty="0">
                <a:solidFill>
                  <a:srgbClr val="121212"/>
                </a:solidFill>
                <a:latin typeface="+mn-ea"/>
                <a:ea typeface="+mn-ea"/>
              </a:rPr>
              <a:t>2006</a:t>
            </a:r>
            <a:r>
              <a:rPr lang="zh-CN" altLang="en-US" sz="1900">
                <a:solidFill>
                  <a:srgbClr val="121212"/>
                </a:solidFill>
                <a:latin typeface="+mn-ea"/>
                <a:ea typeface="+mn-ea"/>
              </a:rPr>
              <a:t>年</a:t>
            </a:r>
            <a:r>
              <a:rPr lang="zh-CN" altLang="en-US" sz="1900" b="1">
                <a:solidFill>
                  <a:srgbClr val="121212"/>
                </a:solidFill>
                <a:latin typeface="+mn-ea"/>
                <a:ea typeface="+mn-ea"/>
              </a:rPr>
              <a:t>开源地理空间基金</a:t>
            </a:r>
            <a:r>
              <a:rPr lang="zh-CN" altLang="en-US" sz="1900" b="1" dirty="0">
                <a:solidFill>
                  <a:srgbClr val="121212"/>
                </a:solidFill>
                <a:latin typeface="+mn-ea"/>
                <a:ea typeface="+mn-ea"/>
              </a:rPr>
              <a:t>会（</a:t>
            </a:r>
            <a:r>
              <a:rPr lang="en-US" sz="1900" b="1" dirty="0" err="1">
                <a:solidFill>
                  <a:srgbClr val="121212"/>
                </a:solidFill>
                <a:latin typeface="+mn-ea"/>
                <a:ea typeface="+mn-ea"/>
              </a:rPr>
              <a:t>OpenSouce</a:t>
            </a:r>
            <a:r>
              <a:rPr lang="en-US" sz="1900" b="1" dirty="0">
                <a:solidFill>
                  <a:srgbClr val="121212"/>
                </a:solidFill>
                <a:latin typeface="+mn-ea"/>
                <a:ea typeface="+mn-ea"/>
              </a:rPr>
              <a:t> Geospatial Foundation</a:t>
            </a:r>
            <a:r>
              <a:rPr lang="zh-CN" altLang="en-US" sz="1900" b="1" dirty="0">
                <a:solidFill>
                  <a:srgbClr val="121212"/>
                </a:solidFill>
                <a:latin typeface="+mn-ea"/>
                <a:ea typeface="+mn-ea"/>
              </a:rPr>
              <a:t>，</a:t>
            </a:r>
            <a:r>
              <a:rPr lang="en-US" sz="1900" b="1" dirty="0" err="1">
                <a:solidFill>
                  <a:srgbClr val="121212"/>
                </a:solidFill>
                <a:latin typeface="+mn-ea"/>
                <a:ea typeface="+mn-ea"/>
              </a:rPr>
              <a:t>OSGeo</a:t>
            </a:r>
            <a:r>
              <a:rPr lang="zh-CN" altLang="en-US" sz="1900" b="1" dirty="0">
                <a:solidFill>
                  <a:srgbClr val="121212"/>
                </a:solidFill>
                <a:latin typeface="+mn-ea"/>
                <a:ea typeface="+mn-ea"/>
              </a:rPr>
              <a:t>）</a:t>
            </a:r>
            <a:r>
              <a:rPr lang="zh-CN" altLang="en-US" sz="1900" dirty="0">
                <a:solidFill>
                  <a:srgbClr val="121212"/>
                </a:solidFill>
                <a:latin typeface="+mn-ea"/>
                <a:ea typeface="+mn-ea"/>
              </a:rPr>
              <a:t>成立，该机构致力于推动开源</a:t>
            </a:r>
            <a:r>
              <a:rPr lang="en-US" altLang="zh-CN" sz="1900" dirty="0">
                <a:solidFill>
                  <a:srgbClr val="121212"/>
                </a:solidFill>
                <a:latin typeface="+mn-ea"/>
                <a:ea typeface="+mn-ea"/>
              </a:rPr>
              <a:t>GIS</a:t>
            </a:r>
            <a:r>
              <a:rPr lang="zh-CN" altLang="en-US" sz="1900" dirty="0">
                <a:solidFill>
                  <a:srgbClr val="121212"/>
                </a:solidFill>
                <a:latin typeface="+mn-ea"/>
                <a:ea typeface="+mn-ea"/>
              </a:rPr>
              <a:t>开发。</a:t>
            </a:r>
            <a:endParaRPr lang="en-US" altLang="zh-CN" sz="1900" dirty="0">
              <a:solidFill>
                <a:srgbClr val="121212"/>
              </a:solidFill>
              <a:latin typeface="+mn-ea"/>
              <a:ea typeface="+mn-ea"/>
            </a:endParaRPr>
          </a:p>
        </p:txBody>
      </p:sp>
      <p:sp>
        <p:nvSpPr>
          <p:cNvPr id="8" name="TextBox 7">
            <a:extLst>
              <a:ext uri="{FF2B5EF4-FFF2-40B4-BE49-F238E27FC236}">
                <a16:creationId xmlns:a16="http://schemas.microsoft.com/office/drawing/2014/main" id="{B47BA76F-2578-FEE3-7B7C-91CFA64B3C12}"/>
              </a:ext>
            </a:extLst>
          </p:cNvPr>
          <p:cNvSpPr txBox="1"/>
          <p:nvPr/>
        </p:nvSpPr>
        <p:spPr>
          <a:xfrm>
            <a:off x="1769165" y="6335635"/>
            <a:ext cx="5605669" cy="369332"/>
          </a:xfrm>
          <a:prstGeom prst="rect">
            <a:avLst/>
          </a:prstGeom>
          <a:noFill/>
        </p:spPr>
        <p:txBody>
          <a:bodyPr wrap="square">
            <a:spAutoFit/>
          </a:bodyPr>
          <a:lstStyle/>
          <a:p>
            <a:r>
              <a:rPr lang="en-CN" sz="1800" dirty="0">
                <a:solidFill>
                  <a:schemeClr val="bg2"/>
                </a:solidFill>
                <a:hlinkClick r:id="rId3"/>
              </a:rPr>
              <a:t>https://www.osgeo.org/</a:t>
            </a:r>
            <a:r>
              <a:rPr lang="en-CN" sz="1800" dirty="0">
                <a:solidFill>
                  <a:schemeClr val="bg2"/>
                </a:solidFill>
              </a:rPr>
              <a:t> </a:t>
            </a:r>
          </a:p>
        </p:txBody>
      </p:sp>
      <p:pic>
        <p:nvPicPr>
          <p:cNvPr id="10" name="Picture 9">
            <a:extLst>
              <a:ext uri="{FF2B5EF4-FFF2-40B4-BE49-F238E27FC236}">
                <a16:creationId xmlns:a16="http://schemas.microsoft.com/office/drawing/2014/main" id="{C6F78EA2-9F25-5923-59A2-3C14A8641B0F}"/>
              </a:ext>
            </a:extLst>
          </p:cNvPr>
          <p:cNvPicPr>
            <a:picLocks noChangeAspect="1"/>
          </p:cNvPicPr>
          <p:nvPr/>
        </p:nvPicPr>
        <p:blipFill>
          <a:blip r:embed="rId4"/>
          <a:stretch>
            <a:fillRect/>
          </a:stretch>
        </p:blipFill>
        <p:spPr>
          <a:xfrm>
            <a:off x="2242494" y="3331470"/>
            <a:ext cx="4659012" cy="2930559"/>
          </a:xfrm>
          <a:prstGeom prst="rect">
            <a:avLst/>
          </a:prstGeom>
        </p:spPr>
      </p:pic>
    </p:spTree>
    <p:extLst>
      <p:ext uri="{BB962C8B-B14F-4D97-AF65-F5344CB8AC3E}">
        <p14:creationId xmlns:p14="http://schemas.microsoft.com/office/powerpoint/2010/main" val="7691795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835696" cy="6858000"/>
          </a:xfrm>
          <a:prstGeom prst="rect">
            <a:avLst/>
          </a:prstGeom>
          <a:solidFill>
            <a:srgbClr val="0000CC"/>
          </a:solidFill>
          <a:ln w="9525">
            <a:noFill/>
            <a:miter lim="800000"/>
            <a:headEnd/>
            <a:tailEnd/>
          </a:ln>
        </p:spPr>
        <p:txBody>
          <a:bodyPr wrap="none" anchor="ctr"/>
          <a:lstStyle/>
          <a:p>
            <a:pPr eaLnBrk="1" fontAlgn="auto" hangingPunct="1">
              <a:spcBef>
                <a:spcPts val="0"/>
              </a:spcBef>
              <a:spcAft>
                <a:spcPts val="0"/>
              </a:spcAft>
            </a:pPr>
            <a:endParaRPr lang="zh-CN" altLang="en-US">
              <a:solidFill>
                <a:prstClr val="black"/>
              </a:solidFill>
              <a:latin typeface="Calibri" pitchFamily="34" charset="0"/>
            </a:endParaRPr>
          </a:p>
        </p:txBody>
      </p:sp>
      <p:grpSp>
        <p:nvGrpSpPr>
          <p:cNvPr id="9" name="Group 8">
            <a:extLst>
              <a:ext uri="{FF2B5EF4-FFF2-40B4-BE49-F238E27FC236}">
                <a16:creationId xmlns:a16="http://schemas.microsoft.com/office/drawing/2014/main" id="{84B9B8D5-4BCC-CDFF-1E13-B005060A8BDF}"/>
              </a:ext>
            </a:extLst>
          </p:cNvPr>
          <p:cNvGrpSpPr/>
          <p:nvPr/>
        </p:nvGrpSpPr>
        <p:grpSpPr>
          <a:xfrm>
            <a:off x="2130680" y="2543116"/>
            <a:ext cx="5221533" cy="592217"/>
            <a:chOff x="2121802" y="2099233"/>
            <a:chExt cx="5221533" cy="592217"/>
          </a:xfrm>
        </p:grpSpPr>
        <p:sp>
          <p:nvSpPr>
            <p:cNvPr id="10" name="椭圆 9"/>
            <p:cNvSpPr/>
            <p:nvPr/>
          </p:nvSpPr>
          <p:spPr>
            <a:xfrm>
              <a:off x="2121802" y="2115450"/>
              <a:ext cx="576000" cy="576000"/>
            </a:xfrm>
            <a:prstGeom prst="ellipse">
              <a:avLst/>
            </a:prstGeom>
            <a:solidFill>
              <a:schemeClr val="tx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一</a:t>
              </a:r>
            </a:p>
          </p:txBody>
        </p:sp>
        <p:sp>
          <p:nvSpPr>
            <p:cNvPr id="12" name="矩形 11"/>
            <p:cNvSpPr/>
            <p:nvPr/>
          </p:nvSpPr>
          <p:spPr>
            <a:xfrm>
              <a:off x="2697802" y="2099233"/>
              <a:ext cx="464553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课程简介</a:t>
              </a:r>
            </a:p>
          </p:txBody>
        </p:sp>
      </p:grpSp>
      <p:grpSp>
        <p:nvGrpSpPr>
          <p:cNvPr id="3" name="Group 2">
            <a:extLst>
              <a:ext uri="{FF2B5EF4-FFF2-40B4-BE49-F238E27FC236}">
                <a16:creationId xmlns:a16="http://schemas.microsoft.com/office/drawing/2014/main" id="{12ED16A1-79B8-7DB1-1CC1-250B051BAD58}"/>
              </a:ext>
            </a:extLst>
          </p:cNvPr>
          <p:cNvGrpSpPr/>
          <p:nvPr/>
        </p:nvGrpSpPr>
        <p:grpSpPr>
          <a:xfrm>
            <a:off x="2130680" y="3946498"/>
            <a:ext cx="5718900" cy="584775"/>
            <a:chOff x="2121802" y="3502615"/>
            <a:chExt cx="5718900" cy="584775"/>
          </a:xfrm>
        </p:grpSpPr>
        <p:sp>
          <p:nvSpPr>
            <p:cNvPr id="13" name="椭圆 12"/>
            <p:cNvSpPr/>
            <p:nvPr/>
          </p:nvSpPr>
          <p:spPr>
            <a:xfrm>
              <a:off x="2121802" y="3511390"/>
              <a:ext cx="576000" cy="576000"/>
            </a:xfrm>
            <a:prstGeom prst="ellipse">
              <a:avLst/>
            </a:prstGeom>
            <a:solidFill>
              <a:schemeClr val="tx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3200" b="1" dirty="0">
                  <a:solidFill>
                    <a:schemeClr val="accent1"/>
                  </a:solidFill>
                  <a:latin typeface="微软雅黑" pitchFamily="34" charset="-122"/>
                  <a:ea typeface="微软雅黑" pitchFamily="34" charset="-122"/>
                </a:rPr>
                <a:t>二</a:t>
              </a:r>
            </a:p>
          </p:txBody>
        </p:sp>
        <p:sp>
          <p:nvSpPr>
            <p:cNvPr id="14" name="矩形 13"/>
            <p:cNvSpPr/>
            <p:nvPr/>
          </p:nvSpPr>
          <p:spPr>
            <a:xfrm>
              <a:off x="2777899" y="3502615"/>
              <a:ext cx="5062803" cy="584775"/>
            </a:xfrm>
            <a:prstGeom prst="rect">
              <a:avLst/>
            </a:prstGeom>
          </p:spPr>
          <p:txBody>
            <a:bodyPr wrap="square" anchor="ctr">
              <a:spAutoFit/>
            </a:bodyPr>
            <a:lstStyle/>
            <a:p>
              <a:pPr algn="l" eaLnBrk="1" fontAlgn="auto" hangingPunct="1">
                <a:spcBef>
                  <a:spcPts val="0"/>
                </a:spcBef>
                <a:spcAft>
                  <a:spcPts val="0"/>
                </a:spcAft>
              </a:pPr>
              <a:r>
                <a:rPr lang="zh-CN" altLang="en-US" sz="3200" b="1" dirty="0">
                  <a:solidFill>
                    <a:schemeClr val="accent1"/>
                  </a:solidFill>
                  <a:highlight>
                    <a:srgbClr val="FFFFFF"/>
                  </a:highlight>
                  <a:latin typeface="Arial"/>
                  <a:ea typeface="微软雅黑"/>
                </a:rPr>
                <a:t>课程要求及</a:t>
              </a:r>
              <a:r>
                <a:rPr lang="zh-CN" altLang="en-CN" sz="3200" b="1" dirty="0">
                  <a:solidFill>
                    <a:schemeClr val="accent1"/>
                  </a:solidFill>
                  <a:highlight>
                    <a:srgbClr val="FFFFFF"/>
                  </a:highlight>
                  <a:latin typeface="Arial"/>
                  <a:ea typeface="微软雅黑"/>
                </a:rPr>
                <a:t>考核</a:t>
              </a:r>
              <a:endParaRPr lang="zh-CN" altLang="en-US" sz="3200" b="1" dirty="0">
                <a:solidFill>
                  <a:schemeClr val="accent1"/>
                </a:solidFill>
                <a:highlight>
                  <a:srgbClr val="FFFFFF"/>
                </a:highlight>
                <a:latin typeface="Arial"/>
                <a:ea typeface="微软雅黑"/>
              </a:endParaRPr>
            </a:p>
          </p:txBody>
        </p:sp>
      </p:grpSp>
      <p:sp>
        <p:nvSpPr>
          <p:cNvPr id="19" name="TextBox 18"/>
          <p:cNvSpPr txBox="1"/>
          <p:nvPr/>
        </p:nvSpPr>
        <p:spPr>
          <a:xfrm>
            <a:off x="7300960" y="1262844"/>
            <a:ext cx="1608134" cy="923330"/>
          </a:xfrm>
          <a:prstGeom prst="rect">
            <a:avLst/>
          </a:prstGeom>
          <a:noFill/>
        </p:spPr>
        <p:txBody>
          <a:bodyPr wrap="none" rtlCol="0">
            <a:spAutoFit/>
          </a:bodyPr>
          <a:lstStyle/>
          <a:p>
            <a:pPr algn="r" eaLnBrk="1" fontAlgn="auto" hangingPunct="1">
              <a:spcBef>
                <a:spcPts val="0"/>
              </a:spcBef>
              <a:spcAft>
                <a:spcPts val="0"/>
              </a:spcAft>
            </a:pPr>
            <a:r>
              <a:rPr lang="zh-CN" altLang="en-US" sz="5400" b="1" dirty="0">
                <a:solidFill>
                  <a:schemeClr val="accent1"/>
                </a:solidFill>
                <a:latin typeface="Arial"/>
                <a:ea typeface="微软雅黑"/>
              </a:rPr>
              <a:t>目录</a:t>
            </a:r>
            <a:endParaRPr lang="en-US" altLang="zh-CN" sz="5400" b="1" dirty="0">
              <a:solidFill>
                <a:schemeClr val="accent1"/>
              </a:solidFill>
              <a:latin typeface="Arial"/>
              <a:ea typeface="微软雅黑"/>
            </a:endParaRPr>
          </a:p>
        </p:txBody>
      </p:sp>
    </p:spTree>
    <p:extLst>
      <p:ext uri="{BB962C8B-B14F-4D97-AF65-F5344CB8AC3E}">
        <p14:creationId xmlns:p14="http://schemas.microsoft.com/office/powerpoint/2010/main" val="2958720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524406" y="1557847"/>
            <a:ext cx="8095188" cy="2961773"/>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zh-CN" altLang="en-CN" sz="2000" b="0" i="0" dirty="0">
                <a:solidFill>
                  <a:srgbClr val="333333"/>
                </a:solidFill>
                <a:effectLst/>
                <a:latin typeface="+mn-ea"/>
                <a:ea typeface="+mn-ea"/>
              </a:rPr>
              <a:t>除了</a:t>
            </a:r>
            <a:r>
              <a:rPr lang="zh-CN" altLang="en-US" sz="2000" b="0" i="0" dirty="0">
                <a:solidFill>
                  <a:srgbClr val="333333"/>
                </a:solidFill>
                <a:effectLst/>
                <a:latin typeface="+mn-ea"/>
                <a:ea typeface="+mn-ea"/>
              </a:rPr>
              <a:t>美国军方开发了地理资源分析支持系统（</a:t>
            </a:r>
            <a:r>
              <a:rPr lang="en-US" sz="2000" b="0" i="0" dirty="0">
                <a:solidFill>
                  <a:srgbClr val="333333"/>
                </a:solidFill>
                <a:effectLst/>
                <a:latin typeface="+mn-ea"/>
                <a:ea typeface="+mn-ea"/>
              </a:rPr>
              <a:t>Geographic Resources Analysis Support </a:t>
            </a:r>
            <a:r>
              <a:rPr lang="en-US" sz="2000" b="0" i="0" dirty="0" err="1">
                <a:solidFill>
                  <a:srgbClr val="333333"/>
                </a:solidFill>
                <a:effectLst/>
                <a:latin typeface="+mn-ea"/>
                <a:ea typeface="+mn-ea"/>
              </a:rPr>
              <a:t>System，GRASS</a:t>
            </a:r>
            <a:r>
              <a:rPr lang="en-US" sz="2000" b="0" i="0" dirty="0">
                <a:solidFill>
                  <a:srgbClr val="333333"/>
                </a:solidFill>
                <a:effectLst/>
                <a:latin typeface="+mn-ea"/>
                <a:ea typeface="+mn-ea"/>
              </a:rPr>
              <a:t>）</a:t>
            </a:r>
            <a:r>
              <a:rPr lang="zh-CN" altLang="en-US" sz="2000" b="0" i="0" dirty="0">
                <a:solidFill>
                  <a:srgbClr val="333333"/>
                </a:solidFill>
                <a:effectLst/>
                <a:latin typeface="+mn-ea"/>
                <a:ea typeface="+mn-ea"/>
              </a:rPr>
              <a:t>，近年来，针对不同应用</a:t>
            </a:r>
            <a:r>
              <a:rPr lang="zh-CN" altLang="en-US" sz="2000" dirty="0">
                <a:solidFill>
                  <a:srgbClr val="333333"/>
                </a:solidFill>
                <a:latin typeface="+mn-ea"/>
                <a:ea typeface="+mn-ea"/>
              </a:rPr>
              <a:t>场景和特定功能需求，开源</a:t>
            </a:r>
            <a:r>
              <a:rPr lang="en-US" altLang="zh-CN" sz="2000" dirty="0">
                <a:solidFill>
                  <a:srgbClr val="333333"/>
                </a:solidFill>
                <a:latin typeface="+mn-ea"/>
                <a:ea typeface="+mn-ea"/>
              </a:rPr>
              <a:t>GIS</a:t>
            </a:r>
            <a:r>
              <a:rPr lang="zh-CN" altLang="en-US" sz="2000" dirty="0">
                <a:solidFill>
                  <a:srgbClr val="333333"/>
                </a:solidFill>
                <a:latin typeface="+mn-ea"/>
                <a:ea typeface="+mn-ea"/>
              </a:rPr>
              <a:t>软件开发获得的了快速发展。</a:t>
            </a:r>
            <a:endParaRPr lang="en-US" altLang="zh-CN" sz="2000" dirty="0">
              <a:solidFill>
                <a:srgbClr val="333333"/>
              </a:solidFill>
              <a:latin typeface="+mn-ea"/>
              <a:ea typeface="+mn-ea"/>
            </a:endParaRPr>
          </a:p>
          <a:p>
            <a:pPr algn="just">
              <a:lnSpc>
                <a:spcPct val="150000"/>
              </a:lnSpc>
            </a:pPr>
            <a:r>
              <a:rPr lang="zh-CN" altLang="en-US" sz="2000" dirty="0">
                <a:solidFill>
                  <a:srgbClr val="333333"/>
                </a:solidFill>
                <a:latin typeface="+mn-ea"/>
                <a:ea typeface="+mn-ea"/>
              </a:rPr>
              <a:t>     </a:t>
            </a:r>
            <a:r>
              <a:rPr lang="en-US" sz="2000" dirty="0">
                <a:solidFill>
                  <a:srgbClr val="333333"/>
                </a:solidFill>
                <a:latin typeface="+mn-ea"/>
                <a:ea typeface="+mn-ea"/>
              </a:rPr>
              <a:t>Frank Warmerdam</a:t>
            </a:r>
            <a:r>
              <a:rPr lang="zh-CN" altLang="en-US" sz="2000" dirty="0">
                <a:solidFill>
                  <a:srgbClr val="333333"/>
                </a:solidFill>
                <a:latin typeface="+mn-ea"/>
                <a:ea typeface="+mn-ea"/>
              </a:rPr>
              <a:t>教授</a:t>
            </a:r>
            <a:r>
              <a:rPr lang="en-US" altLang="zh-CN" sz="2000" dirty="0">
                <a:solidFill>
                  <a:srgbClr val="333333"/>
                </a:solidFill>
                <a:latin typeface="+mn-ea"/>
                <a:ea typeface="+mn-ea"/>
              </a:rPr>
              <a:t>1998</a:t>
            </a:r>
            <a:r>
              <a:rPr lang="zh-CN" altLang="en-US" sz="2000" dirty="0">
                <a:solidFill>
                  <a:srgbClr val="333333"/>
                </a:solidFill>
                <a:latin typeface="+mn-ea"/>
                <a:ea typeface="+mn-ea"/>
              </a:rPr>
              <a:t>年开发了</a:t>
            </a:r>
            <a:r>
              <a:rPr lang="en-US" sz="2000" dirty="0">
                <a:solidFill>
                  <a:srgbClr val="333333"/>
                </a:solidFill>
                <a:latin typeface="+mn-ea"/>
                <a:ea typeface="+mn-ea"/>
              </a:rPr>
              <a:t>GDAL(Geospatial Data Abstraction Library)</a:t>
            </a:r>
            <a:r>
              <a:rPr lang="zh-CN" altLang="en-US" sz="2000" dirty="0">
                <a:solidFill>
                  <a:srgbClr val="333333"/>
                </a:solidFill>
                <a:latin typeface="+mn-ea"/>
                <a:ea typeface="+mn-ea"/>
              </a:rPr>
              <a:t>，用于</a:t>
            </a:r>
            <a:r>
              <a:rPr lang="zh-CN" altLang="en-US" sz="2000" b="1" dirty="0">
                <a:solidFill>
                  <a:srgbClr val="333333"/>
                </a:solidFill>
                <a:latin typeface="+mn-ea"/>
                <a:ea typeface="+mn-ea"/>
              </a:rPr>
              <a:t>支持矢量数据和</a:t>
            </a:r>
            <a:r>
              <a:rPr lang="zh-CN" altLang="en-CN" sz="2000" b="1" dirty="0">
                <a:solidFill>
                  <a:srgbClr val="333333"/>
                </a:solidFill>
                <a:latin typeface="+mn-ea"/>
                <a:ea typeface="+mn-ea"/>
              </a:rPr>
              <a:t>栅格</a:t>
            </a:r>
            <a:r>
              <a:rPr lang="zh-CN" altLang="en-US" sz="2000" b="1" dirty="0">
                <a:solidFill>
                  <a:srgbClr val="333333"/>
                </a:solidFill>
                <a:latin typeface="+mn-ea"/>
                <a:ea typeface="+mn-ea"/>
              </a:rPr>
              <a:t>数据的读写、转换和处理。</a:t>
            </a:r>
          </a:p>
        </p:txBody>
      </p:sp>
      <p:pic>
        <p:nvPicPr>
          <p:cNvPr id="2050" name="Picture 2" descr="Logo">
            <a:extLst>
              <a:ext uri="{FF2B5EF4-FFF2-40B4-BE49-F238E27FC236}">
                <a16:creationId xmlns:a16="http://schemas.microsoft.com/office/drawing/2014/main" id="{8F8FBDFD-CF37-F4FE-58FA-9350A0CDA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624" y="4279991"/>
            <a:ext cx="2034751" cy="22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3919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524406" y="1437769"/>
            <a:ext cx="8095188" cy="1422890"/>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考虑到</a:t>
            </a:r>
            <a:r>
              <a:rPr lang="en-US" sz="2000" dirty="0">
                <a:solidFill>
                  <a:srgbClr val="333333"/>
                </a:solidFill>
                <a:latin typeface="+mn-ea"/>
                <a:ea typeface="+mn-ea"/>
              </a:rPr>
              <a:t>GRASS </a:t>
            </a:r>
            <a:r>
              <a:rPr lang="zh-CN" altLang="en-US" sz="2000" dirty="0">
                <a:solidFill>
                  <a:srgbClr val="333333"/>
                </a:solidFill>
                <a:latin typeface="+mn-ea"/>
                <a:ea typeface="+mn-ea"/>
              </a:rPr>
              <a:t>较为复杂，实际应用中</a:t>
            </a:r>
            <a:r>
              <a:rPr lang="zh-CN" altLang="en-CN" sz="2000" dirty="0">
                <a:solidFill>
                  <a:srgbClr val="333333"/>
                </a:solidFill>
                <a:latin typeface="+mn-ea"/>
                <a:ea typeface="+mn-ea"/>
              </a:rPr>
              <a:t>为</a:t>
            </a:r>
            <a:r>
              <a:rPr lang="en-US" sz="2000" dirty="0">
                <a:solidFill>
                  <a:srgbClr val="333333"/>
                </a:solidFill>
                <a:latin typeface="+mn-ea"/>
                <a:ea typeface="+mn-ea"/>
              </a:rPr>
              <a:t>GIS </a:t>
            </a:r>
            <a:r>
              <a:rPr lang="zh-CN" altLang="en-US" sz="2000" dirty="0">
                <a:solidFill>
                  <a:srgbClr val="333333"/>
                </a:solidFill>
                <a:latin typeface="+mn-ea"/>
                <a:ea typeface="+mn-ea"/>
              </a:rPr>
              <a:t>的初学者造成了一些不便。</a:t>
            </a:r>
            <a:r>
              <a:rPr lang="en-US" altLang="zh-CN" sz="2000" dirty="0">
                <a:solidFill>
                  <a:srgbClr val="333333"/>
                </a:solidFill>
                <a:latin typeface="+mn-ea"/>
                <a:ea typeface="+mn-ea"/>
              </a:rPr>
              <a:t>2002</a:t>
            </a:r>
            <a:r>
              <a:rPr lang="zh-CN" altLang="en-US" sz="2000" dirty="0">
                <a:solidFill>
                  <a:srgbClr val="333333"/>
                </a:solidFill>
                <a:latin typeface="+mn-ea"/>
                <a:ea typeface="+mn-ea"/>
              </a:rPr>
              <a:t>年 </a:t>
            </a:r>
            <a:r>
              <a:rPr lang="en-US" altLang="zh-CN" sz="2000" dirty="0">
                <a:solidFill>
                  <a:srgbClr val="333333"/>
                </a:solidFill>
                <a:latin typeface="+mn-ea"/>
                <a:ea typeface="+mn-ea"/>
              </a:rPr>
              <a:t>5 </a:t>
            </a:r>
            <a:r>
              <a:rPr lang="zh-CN" altLang="en-US" sz="2000" dirty="0">
                <a:solidFill>
                  <a:srgbClr val="333333"/>
                </a:solidFill>
                <a:latin typeface="+mn-ea"/>
                <a:ea typeface="+mn-ea"/>
              </a:rPr>
              <a:t>月，开发人员开发了开源</a:t>
            </a:r>
            <a:r>
              <a:rPr lang="en-US" altLang="zh-CN" sz="2000" b="1" dirty="0">
                <a:solidFill>
                  <a:srgbClr val="333333"/>
                </a:solidFill>
                <a:latin typeface="+mn-ea"/>
                <a:ea typeface="+mn-ea"/>
              </a:rPr>
              <a:t>QGIS</a:t>
            </a:r>
            <a:r>
              <a:rPr lang="zh-CN" altLang="en-US" sz="2000" b="1" dirty="0">
                <a:solidFill>
                  <a:srgbClr val="333333"/>
                </a:solidFill>
                <a:latin typeface="+mn-ea"/>
                <a:ea typeface="+mn-ea"/>
              </a:rPr>
              <a:t>软件</a:t>
            </a:r>
            <a:r>
              <a:rPr lang="zh-CN" altLang="en-US" sz="2000" dirty="0">
                <a:solidFill>
                  <a:srgbClr val="333333"/>
                </a:solidFill>
                <a:latin typeface="+mn-ea"/>
                <a:ea typeface="+mn-ea"/>
              </a:rPr>
              <a:t>（</a:t>
            </a:r>
            <a:r>
              <a:rPr lang="en-US" sz="2000" dirty="0">
                <a:solidFill>
                  <a:srgbClr val="333333"/>
                </a:solidFill>
                <a:latin typeface="+mn-ea"/>
                <a:ea typeface="+mn-ea"/>
              </a:rPr>
              <a:t> Quantum GIS</a:t>
            </a:r>
            <a:r>
              <a:rPr lang="zh-CN" altLang="en-US" sz="2000" dirty="0">
                <a:solidFill>
                  <a:srgbClr val="333333"/>
                </a:solidFill>
                <a:latin typeface="+mn-ea"/>
                <a:ea typeface="+mn-ea"/>
              </a:rPr>
              <a:t>），该软件的开发使得初学者能够快速对</a:t>
            </a:r>
            <a:r>
              <a:rPr lang="en-US" altLang="zh-CN" sz="2000" dirty="0">
                <a:solidFill>
                  <a:srgbClr val="333333"/>
                </a:solidFill>
                <a:latin typeface="+mn-ea"/>
                <a:ea typeface="+mn-ea"/>
              </a:rPr>
              <a:t>GIS</a:t>
            </a:r>
            <a:r>
              <a:rPr lang="zh-CN" altLang="en-US" sz="2000" dirty="0">
                <a:solidFill>
                  <a:srgbClr val="333333"/>
                </a:solidFill>
                <a:latin typeface="+mn-ea"/>
                <a:ea typeface="+mn-ea"/>
              </a:rPr>
              <a:t>数据进行编辑和分析。</a:t>
            </a:r>
            <a:endParaRPr lang="en-US" altLang="zh-CN" sz="2000" dirty="0">
              <a:solidFill>
                <a:srgbClr val="333333"/>
              </a:solidFill>
              <a:latin typeface="+mn-ea"/>
              <a:ea typeface="+mn-ea"/>
            </a:endParaRPr>
          </a:p>
        </p:txBody>
      </p:sp>
      <p:pic>
        <p:nvPicPr>
          <p:cNvPr id="6" name="Picture 5" descr="Graphical user interface, text, application&#10;&#10;Description automatically generated">
            <a:extLst>
              <a:ext uri="{FF2B5EF4-FFF2-40B4-BE49-F238E27FC236}">
                <a16:creationId xmlns:a16="http://schemas.microsoft.com/office/drawing/2014/main" id="{2260B411-AFF0-1E09-142B-45C9F88562F7}"/>
              </a:ext>
            </a:extLst>
          </p:cNvPr>
          <p:cNvPicPr>
            <a:picLocks noChangeAspect="1"/>
          </p:cNvPicPr>
          <p:nvPr/>
        </p:nvPicPr>
        <p:blipFill>
          <a:blip r:embed="rId3"/>
          <a:stretch>
            <a:fillRect/>
          </a:stretch>
        </p:blipFill>
        <p:spPr>
          <a:xfrm>
            <a:off x="1335024" y="2969587"/>
            <a:ext cx="6683379" cy="3615291"/>
          </a:xfrm>
          <a:prstGeom prst="rect">
            <a:avLst/>
          </a:prstGeom>
        </p:spPr>
      </p:pic>
    </p:spTree>
    <p:extLst>
      <p:ext uri="{BB962C8B-B14F-4D97-AF65-F5344CB8AC3E}">
        <p14:creationId xmlns:p14="http://schemas.microsoft.com/office/powerpoint/2010/main" val="41369867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软件现状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90" y="1435959"/>
            <a:ext cx="8095188" cy="1794979"/>
          </a:xfrm>
          <a:prstGeom prst="rect">
            <a:avLst/>
          </a:prstGeom>
          <a:noFill/>
        </p:spPr>
        <p:txBody>
          <a:bodyPr wrap="square">
            <a:spAutoFit/>
          </a:bodyPr>
          <a:lstStyle/>
          <a:p>
            <a:pPr algn="just">
              <a:lnSpc>
                <a:spcPct val="150000"/>
              </a:lnSpc>
            </a:pPr>
            <a:r>
              <a:rPr lang="zh-CN" altLang="en-US" sz="1900" dirty="0">
                <a:solidFill>
                  <a:srgbClr val="333333"/>
                </a:solidFill>
                <a:latin typeface="+mn-ea"/>
                <a:ea typeface="+mn-ea"/>
              </a:rPr>
              <a:t>    欧空局（</a:t>
            </a:r>
            <a:r>
              <a:rPr lang="en-US" altLang="zh-CN" sz="1900" dirty="0">
                <a:solidFill>
                  <a:srgbClr val="333333"/>
                </a:solidFill>
                <a:latin typeface="+mn-ea"/>
                <a:ea typeface="+mn-ea"/>
              </a:rPr>
              <a:t>European Space Agency</a:t>
            </a:r>
            <a:r>
              <a:rPr lang="zh-CN" altLang="en-US" sz="1900" dirty="0">
                <a:solidFill>
                  <a:srgbClr val="333333"/>
                </a:solidFill>
                <a:latin typeface="+mn-ea"/>
                <a:ea typeface="+mn-ea"/>
              </a:rPr>
              <a:t>， </a:t>
            </a:r>
            <a:r>
              <a:rPr lang="en-US" altLang="zh-CN" sz="1900" dirty="0">
                <a:solidFill>
                  <a:srgbClr val="333333"/>
                </a:solidFill>
                <a:latin typeface="+mn-ea"/>
                <a:ea typeface="+mn-ea"/>
              </a:rPr>
              <a:t>ESA</a:t>
            </a:r>
            <a:r>
              <a:rPr lang="zh-CN" altLang="en-US" sz="1900" dirty="0">
                <a:solidFill>
                  <a:srgbClr val="333333"/>
                </a:solidFill>
                <a:latin typeface="+mn-ea"/>
                <a:ea typeface="+mn-ea"/>
              </a:rPr>
              <a:t>）近年来发射了大量的遥感卫星（如</a:t>
            </a:r>
            <a:r>
              <a:rPr lang="en-US" altLang="zh-CN" sz="1900" dirty="0">
                <a:solidFill>
                  <a:srgbClr val="333333"/>
                </a:solidFill>
                <a:latin typeface="+mn-ea"/>
                <a:ea typeface="+mn-ea"/>
              </a:rPr>
              <a:t>Sentinel-1, Sentinel-2, Sentinel-3</a:t>
            </a:r>
            <a:r>
              <a:rPr lang="zh-CN" altLang="en-US" sz="1900" dirty="0">
                <a:solidFill>
                  <a:srgbClr val="333333"/>
                </a:solidFill>
                <a:latin typeface="+mn-ea"/>
                <a:ea typeface="+mn-ea"/>
              </a:rPr>
              <a:t>等），为了便于这些遥感数据的使用，欧空局自主研发了针对这些遥感数据处理的开源软件</a:t>
            </a:r>
            <a:r>
              <a:rPr lang="en-US" altLang="zh-CN" sz="1900" dirty="0">
                <a:solidFill>
                  <a:srgbClr val="333333"/>
                </a:solidFill>
                <a:latin typeface="+mn-ea"/>
                <a:ea typeface="+mn-ea"/>
              </a:rPr>
              <a:t>SNAP</a:t>
            </a:r>
            <a:r>
              <a:rPr lang="zh-CN" altLang="en-US" sz="1900" dirty="0">
                <a:solidFill>
                  <a:srgbClr val="333333"/>
                </a:solidFill>
                <a:latin typeface="+mn-ea"/>
                <a:ea typeface="+mn-ea"/>
              </a:rPr>
              <a:t>（</a:t>
            </a:r>
            <a:r>
              <a:rPr lang="en-US" sz="1900" dirty="0">
                <a:solidFill>
                  <a:srgbClr val="333333"/>
                </a:solidFill>
                <a:latin typeface="+mn-ea"/>
                <a:ea typeface="+mn-ea"/>
              </a:rPr>
              <a:t>Sentinel Application Platform </a:t>
            </a:r>
            <a:r>
              <a:rPr lang="zh-CN" altLang="en-US" sz="1900" dirty="0">
                <a:solidFill>
                  <a:srgbClr val="333333"/>
                </a:solidFill>
                <a:latin typeface="+mn-ea"/>
                <a:ea typeface="+mn-ea"/>
              </a:rPr>
              <a:t>）。</a:t>
            </a:r>
            <a:endParaRPr lang="en-US" altLang="zh-CN" sz="1900" dirty="0">
              <a:solidFill>
                <a:srgbClr val="333333"/>
              </a:solidFill>
              <a:latin typeface="+mn-ea"/>
              <a:ea typeface="+mn-ea"/>
            </a:endParaRPr>
          </a:p>
        </p:txBody>
      </p:sp>
      <p:pic>
        <p:nvPicPr>
          <p:cNvPr id="3074" name="Picture 2">
            <a:extLst>
              <a:ext uri="{FF2B5EF4-FFF2-40B4-BE49-F238E27FC236}">
                <a16:creationId xmlns:a16="http://schemas.microsoft.com/office/drawing/2014/main" id="{3E8CF22C-6E5D-0AAE-1F79-795E8B77E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608" y="3263270"/>
            <a:ext cx="6232511" cy="334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0174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89" y="1636453"/>
            <a:ext cx="8508669" cy="4727000"/>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en-US" altLang="zh-CN" sz="2000" dirty="0">
                <a:solidFill>
                  <a:srgbClr val="333333"/>
                </a:solidFill>
                <a:latin typeface="+mn-ea"/>
                <a:ea typeface="+mn-ea"/>
              </a:rPr>
              <a:t>GIS</a:t>
            </a:r>
            <a:r>
              <a:rPr lang="zh-CN" altLang="en-US" sz="2000" dirty="0">
                <a:solidFill>
                  <a:srgbClr val="333333"/>
                </a:solidFill>
                <a:latin typeface="+mn-ea"/>
                <a:ea typeface="+mn-ea"/>
              </a:rPr>
              <a:t>行业发展离不开数据的支持。目前通过网络平台已经能获取到海量的如区域行政边界、路网、水系等</a:t>
            </a:r>
            <a:r>
              <a:rPr lang="en-US" altLang="zh-CN" sz="2000" dirty="0">
                <a:solidFill>
                  <a:srgbClr val="333333"/>
                </a:solidFill>
                <a:latin typeface="+mn-ea"/>
                <a:ea typeface="+mn-ea"/>
              </a:rPr>
              <a:t>GIS</a:t>
            </a:r>
            <a:r>
              <a:rPr lang="zh-CN" altLang="en-US" sz="2000" dirty="0">
                <a:solidFill>
                  <a:srgbClr val="333333"/>
                </a:solidFill>
                <a:latin typeface="+mn-ea"/>
                <a:ea typeface="+mn-ea"/>
              </a:rPr>
              <a:t>矢量数据。同时由于航空航天技术和卫星遥感技术的发展，我们也能免费获取到越来越多的卫星遥感数据。</a:t>
            </a:r>
            <a:r>
              <a:rPr lang="en-US" altLang="zh-CN" sz="2000" dirty="0">
                <a:solidFill>
                  <a:srgbClr val="333333"/>
                </a:solidFill>
                <a:latin typeface="+mn-ea"/>
                <a:ea typeface="+mn-ea"/>
              </a:rPr>
              <a:t>GIS</a:t>
            </a:r>
            <a:r>
              <a:rPr lang="zh-CN" altLang="en-US" sz="2000" dirty="0">
                <a:solidFill>
                  <a:srgbClr val="333333"/>
                </a:solidFill>
                <a:latin typeface="+mn-ea"/>
                <a:ea typeface="+mn-ea"/>
              </a:rPr>
              <a:t>数据部分获取平台如下：</a:t>
            </a:r>
            <a:endParaRPr lang="en-US" altLang="zh-CN" sz="2000" dirty="0">
              <a:solidFill>
                <a:srgbClr val="333333"/>
              </a:solidFill>
              <a:latin typeface="+mn-ea"/>
              <a:ea typeface="+mn-ea"/>
            </a:endParaRPr>
          </a:p>
          <a:p>
            <a:pPr algn="just">
              <a:lnSpc>
                <a:spcPct val="150000"/>
              </a:lnSpc>
            </a:pPr>
            <a:r>
              <a:rPr lang="en-US" altLang="zh-CN" sz="1600" dirty="0">
                <a:solidFill>
                  <a:srgbClr val="333333"/>
                </a:solidFill>
                <a:latin typeface="+mn-ea"/>
                <a:ea typeface="+mn-ea"/>
              </a:rPr>
              <a:t>1</a:t>
            </a:r>
            <a:r>
              <a:rPr lang="zh-CN" altLang="en-US" sz="1600" dirty="0">
                <a:solidFill>
                  <a:srgbClr val="333333"/>
                </a:solidFill>
                <a:latin typeface="+mn-ea"/>
                <a:ea typeface="+mn-ea"/>
              </a:rPr>
              <a:t>） </a:t>
            </a:r>
            <a:r>
              <a:rPr lang="en-US" altLang="zh-CN" sz="1600" dirty="0">
                <a:solidFill>
                  <a:srgbClr val="333333"/>
                </a:solidFill>
                <a:latin typeface="+mn-ea"/>
                <a:ea typeface="+mn-ea"/>
                <a:hlinkClick r:id="rId3"/>
              </a:rPr>
              <a:t>https://www.poi86.com/</a:t>
            </a:r>
            <a:r>
              <a:rPr lang="zh-CN" altLang="en-US" sz="1600" dirty="0">
                <a:solidFill>
                  <a:srgbClr val="333333"/>
                </a:solidFill>
                <a:latin typeface="+mn-ea"/>
                <a:ea typeface="+mn-ea"/>
              </a:rPr>
              <a:t>；行政区划矢量数据、道路矢量数据等。</a:t>
            </a:r>
            <a:endParaRPr lang="en-US" altLang="zh-CN" sz="1600" dirty="0">
              <a:solidFill>
                <a:srgbClr val="333333"/>
              </a:solidFill>
              <a:latin typeface="+mn-ea"/>
              <a:ea typeface="+mn-ea"/>
            </a:endParaRPr>
          </a:p>
          <a:p>
            <a:pPr algn="just">
              <a:lnSpc>
                <a:spcPct val="150000"/>
              </a:lnSpc>
            </a:pPr>
            <a:r>
              <a:rPr lang="en-US" altLang="zh-CN" sz="1600" dirty="0">
                <a:solidFill>
                  <a:srgbClr val="333333"/>
                </a:solidFill>
                <a:highlight>
                  <a:srgbClr val="FFFF00"/>
                </a:highlight>
                <a:latin typeface="+mn-ea"/>
                <a:ea typeface="+mn-ea"/>
              </a:rPr>
              <a:t>2</a:t>
            </a:r>
            <a:r>
              <a:rPr lang="zh-CN" altLang="en-US" sz="1600" dirty="0">
                <a:solidFill>
                  <a:srgbClr val="333333"/>
                </a:solidFill>
                <a:highlight>
                  <a:srgbClr val="FFFF00"/>
                </a:highlight>
                <a:latin typeface="+mn-ea"/>
                <a:ea typeface="+mn-ea"/>
              </a:rPr>
              <a:t>） </a:t>
            </a:r>
            <a:r>
              <a:rPr lang="en-US" altLang="zh-CN" sz="1600" dirty="0">
                <a:solidFill>
                  <a:srgbClr val="333333"/>
                </a:solidFill>
                <a:highlight>
                  <a:srgbClr val="FFFF00"/>
                </a:highlight>
                <a:latin typeface="+mn-ea"/>
                <a:ea typeface="+mn-ea"/>
                <a:hlinkClick r:id="rId4"/>
              </a:rPr>
              <a:t>https://github.com/GaryBikini/ChinaAdminDivisonSHP</a:t>
            </a:r>
            <a:r>
              <a:rPr lang="zh-CN" altLang="en-US" sz="1600" dirty="0">
                <a:solidFill>
                  <a:srgbClr val="333333"/>
                </a:solidFill>
                <a:highlight>
                  <a:srgbClr val="FFFF00"/>
                </a:highlight>
                <a:latin typeface="+mn-ea"/>
                <a:ea typeface="+mn-ea"/>
              </a:rPr>
              <a:t>；高德矢量数据整理。</a:t>
            </a:r>
            <a:endParaRPr lang="en-US" altLang="zh-CN" sz="1600" dirty="0">
              <a:solidFill>
                <a:srgbClr val="333333"/>
              </a:solidFill>
              <a:highlight>
                <a:srgbClr val="FFFF00"/>
              </a:highlight>
              <a:latin typeface="+mn-ea"/>
              <a:ea typeface="+mn-ea"/>
            </a:endParaRPr>
          </a:p>
          <a:p>
            <a:pPr algn="just">
              <a:lnSpc>
                <a:spcPct val="150000"/>
              </a:lnSpc>
            </a:pPr>
            <a:r>
              <a:rPr lang="en-US" altLang="zh-CN" sz="1600" dirty="0">
                <a:solidFill>
                  <a:srgbClr val="333333"/>
                </a:solidFill>
                <a:latin typeface="+mn-ea"/>
                <a:ea typeface="+mn-ea"/>
              </a:rPr>
              <a:t>3</a:t>
            </a:r>
            <a:r>
              <a:rPr lang="zh-CN" altLang="en-US" sz="1600" dirty="0">
                <a:solidFill>
                  <a:srgbClr val="333333"/>
                </a:solidFill>
                <a:latin typeface="+mn-ea"/>
                <a:ea typeface="+mn-ea"/>
              </a:rPr>
              <a:t>）</a:t>
            </a:r>
            <a:r>
              <a:rPr lang="en-US" altLang="zh-CN" sz="1600" dirty="0">
                <a:solidFill>
                  <a:srgbClr val="333333"/>
                </a:solidFill>
                <a:latin typeface="+mn-ea"/>
                <a:ea typeface="+mn-ea"/>
                <a:hlinkClick r:id="rId5"/>
              </a:rPr>
              <a:t>https://search.earthdata.nasa.gov/search</a:t>
            </a:r>
            <a:r>
              <a:rPr lang="en-US" altLang="zh-CN" sz="1600" dirty="0">
                <a:solidFill>
                  <a:srgbClr val="333333"/>
                </a:solidFill>
                <a:latin typeface="+mn-ea"/>
                <a:ea typeface="+mn-ea"/>
              </a:rPr>
              <a:t>; </a:t>
            </a:r>
            <a:r>
              <a:rPr lang="zh-CN" altLang="en-US" sz="1600" dirty="0">
                <a:solidFill>
                  <a:srgbClr val="333333"/>
                </a:solidFill>
                <a:latin typeface="+mn-ea"/>
                <a:ea typeface="+mn-ea"/>
              </a:rPr>
              <a:t>可获取</a:t>
            </a:r>
            <a:r>
              <a:rPr lang="en-US" altLang="zh-CN" sz="1600" dirty="0">
                <a:solidFill>
                  <a:srgbClr val="333333"/>
                </a:solidFill>
                <a:latin typeface="+mn-ea"/>
                <a:ea typeface="+mn-ea"/>
              </a:rPr>
              <a:t>Sentinel-1</a:t>
            </a:r>
            <a:r>
              <a:rPr lang="zh-CN" altLang="en-US" sz="1600" dirty="0">
                <a:solidFill>
                  <a:srgbClr val="333333"/>
                </a:solidFill>
                <a:latin typeface="+mn-ea"/>
                <a:ea typeface="+mn-ea"/>
              </a:rPr>
              <a:t>、</a:t>
            </a:r>
            <a:r>
              <a:rPr lang="en-US" altLang="zh-CN" sz="1600" dirty="0">
                <a:solidFill>
                  <a:srgbClr val="333333"/>
                </a:solidFill>
                <a:latin typeface="+mn-ea"/>
                <a:ea typeface="+mn-ea"/>
              </a:rPr>
              <a:t>ASTER</a:t>
            </a:r>
            <a:r>
              <a:rPr lang="zh-CN" altLang="en-US" sz="1600" dirty="0">
                <a:solidFill>
                  <a:srgbClr val="333333"/>
                </a:solidFill>
                <a:latin typeface="+mn-ea"/>
                <a:ea typeface="+mn-ea"/>
              </a:rPr>
              <a:t>等数据。</a:t>
            </a:r>
            <a:endParaRPr lang="en-US" altLang="zh-CN" sz="1600" dirty="0">
              <a:solidFill>
                <a:srgbClr val="333333"/>
              </a:solidFill>
              <a:latin typeface="+mn-ea"/>
              <a:ea typeface="+mn-ea"/>
            </a:endParaRPr>
          </a:p>
          <a:p>
            <a:pPr algn="just">
              <a:lnSpc>
                <a:spcPct val="150000"/>
              </a:lnSpc>
            </a:pPr>
            <a:r>
              <a:rPr lang="en-US" altLang="zh-CN" sz="1600" dirty="0">
                <a:solidFill>
                  <a:srgbClr val="333333"/>
                </a:solidFill>
                <a:highlight>
                  <a:srgbClr val="FFFF00"/>
                </a:highlight>
                <a:latin typeface="+mn-ea"/>
                <a:ea typeface="+mn-ea"/>
              </a:rPr>
              <a:t>4</a:t>
            </a:r>
            <a:r>
              <a:rPr lang="zh-CN" altLang="en-US" sz="1600" dirty="0">
                <a:solidFill>
                  <a:srgbClr val="333333"/>
                </a:solidFill>
                <a:highlight>
                  <a:srgbClr val="FFFF00"/>
                </a:highlight>
                <a:latin typeface="+mn-ea"/>
                <a:ea typeface="+mn-ea"/>
              </a:rPr>
              <a:t>）</a:t>
            </a:r>
            <a:r>
              <a:rPr lang="en-US" altLang="zh-CN" sz="1600" dirty="0">
                <a:solidFill>
                  <a:srgbClr val="333333"/>
                </a:solidFill>
                <a:highlight>
                  <a:srgbClr val="FFFF00"/>
                </a:highlight>
                <a:latin typeface="+mn-ea"/>
                <a:ea typeface="+mn-ea"/>
                <a:hlinkClick r:id="rId6"/>
              </a:rPr>
              <a:t>https://scihub.copernicus.eu/dhus/#/home</a:t>
            </a:r>
            <a:r>
              <a:rPr lang="en-US" altLang="zh-CN" sz="1600" dirty="0">
                <a:solidFill>
                  <a:srgbClr val="333333"/>
                </a:solidFill>
                <a:highlight>
                  <a:srgbClr val="FFFF00"/>
                </a:highlight>
                <a:latin typeface="+mn-ea"/>
                <a:ea typeface="+mn-ea"/>
              </a:rPr>
              <a:t>; </a:t>
            </a:r>
            <a:r>
              <a:rPr lang="zh-CN" altLang="en-US" sz="1600" dirty="0">
                <a:solidFill>
                  <a:srgbClr val="333333"/>
                </a:solidFill>
                <a:highlight>
                  <a:srgbClr val="FFFF00"/>
                </a:highlight>
                <a:latin typeface="+mn-ea"/>
                <a:ea typeface="+mn-ea"/>
              </a:rPr>
              <a:t>可获取</a:t>
            </a:r>
            <a:r>
              <a:rPr lang="en-US" altLang="zh-CN" sz="1600" dirty="0">
                <a:solidFill>
                  <a:srgbClr val="333333"/>
                </a:solidFill>
                <a:highlight>
                  <a:srgbClr val="FFFF00"/>
                </a:highlight>
                <a:latin typeface="+mn-ea"/>
                <a:ea typeface="+mn-ea"/>
              </a:rPr>
              <a:t>sentinel-1</a:t>
            </a:r>
            <a:r>
              <a:rPr lang="zh-CN" altLang="en-US" sz="1600" dirty="0">
                <a:solidFill>
                  <a:srgbClr val="333333"/>
                </a:solidFill>
                <a:highlight>
                  <a:srgbClr val="FFFF00"/>
                </a:highlight>
                <a:latin typeface="+mn-ea"/>
                <a:ea typeface="+mn-ea"/>
              </a:rPr>
              <a:t>、</a:t>
            </a:r>
            <a:r>
              <a:rPr lang="en-US" altLang="zh-CN" sz="1600" dirty="0">
                <a:solidFill>
                  <a:srgbClr val="333333"/>
                </a:solidFill>
                <a:highlight>
                  <a:srgbClr val="FFFF00"/>
                </a:highlight>
                <a:latin typeface="+mn-ea"/>
                <a:ea typeface="+mn-ea"/>
              </a:rPr>
              <a:t>Sentinel-2</a:t>
            </a:r>
            <a:r>
              <a:rPr lang="zh-CN" altLang="en-US" sz="1600" dirty="0">
                <a:solidFill>
                  <a:srgbClr val="333333"/>
                </a:solidFill>
                <a:highlight>
                  <a:srgbClr val="FFFF00"/>
                </a:highlight>
                <a:latin typeface="+mn-ea"/>
                <a:ea typeface="+mn-ea"/>
              </a:rPr>
              <a:t>、</a:t>
            </a:r>
            <a:r>
              <a:rPr lang="en-US" altLang="zh-CN" sz="1600" dirty="0">
                <a:solidFill>
                  <a:srgbClr val="333333"/>
                </a:solidFill>
                <a:highlight>
                  <a:srgbClr val="FFFF00"/>
                </a:highlight>
                <a:latin typeface="+mn-ea"/>
                <a:ea typeface="+mn-ea"/>
              </a:rPr>
              <a:t>Sentinel-3</a:t>
            </a:r>
            <a:r>
              <a:rPr lang="zh-CN" altLang="en-US" sz="1600" dirty="0">
                <a:solidFill>
                  <a:srgbClr val="333333"/>
                </a:solidFill>
                <a:highlight>
                  <a:srgbClr val="FFFF00"/>
                </a:highlight>
                <a:latin typeface="+mn-ea"/>
                <a:ea typeface="+mn-ea"/>
              </a:rPr>
              <a:t>遥感数据。</a:t>
            </a:r>
            <a:endParaRPr lang="en-US" altLang="zh-CN" sz="1600" dirty="0">
              <a:solidFill>
                <a:srgbClr val="333333"/>
              </a:solidFill>
              <a:highlight>
                <a:srgbClr val="FFFF00"/>
              </a:highlight>
              <a:latin typeface="+mn-ea"/>
              <a:ea typeface="+mn-ea"/>
            </a:endParaRPr>
          </a:p>
          <a:p>
            <a:pPr algn="just">
              <a:lnSpc>
                <a:spcPct val="150000"/>
              </a:lnSpc>
            </a:pPr>
            <a:r>
              <a:rPr lang="en-US" altLang="zh-CN" sz="1600" dirty="0">
                <a:solidFill>
                  <a:srgbClr val="333333"/>
                </a:solidFill>
                <a:latin typeface="+mn-ea"/>
                <a:ea typeface="+mn-ea"/>
              </a:rPr>
              <a:t>5) </a:t>
            </a:r>
            <a:r>
              <a:rPr lang="en-US" altLang="zh-CN" sz="1600" dirty="0">
                <a:solidFill>
                  <a:srgbClr val="333333"/>
                </a:solidFill>
                <a:latin typeface="+mn-ea"/>
                <a:ea typeface="+mn-ea"/>
                <a:hlinkClick r:id="rId7"/>
              </a:rPr>
              <a:t>http://www.globallandcover.com/</a:t>
            </a:r>
            <a:r>
              <a:rPr lang="en-US" altLang="zh-CN" sz="1600" dirty="0">
                <a:solidFill>
                  <a:srgbClr val="333333"/>
                </a:solidFill>
                <a:latin typeface="+mn-ea"/>
                <a:ea typeface="+mn-ea"/>
              </a:rPr>
              <a:t>; </a:t>
            </a:r>
            <a:r>
              <a:rPr lang="zh-CN" altLang="en-US" sz="1600" dirty="0">
                <a:solidFill>
                  <a:srgbClr val="333333"/>
                </a:solidFill>
                <a:latin typeface="+mn-ea"/>
                <a:ea typeface="+mn-ea"/>
              </a:rPr>
              <a:t>全球地表覆盖数据。</a:t>
            </a:r>
            <a:endParaRPr lang="en-US" altLang="zh-CN" sz="1600" dirty="0">
              <a:solidFill>
                <a:srgbClr val="333333"/>
              </a:solidFill>
              <a:latin typeface="+mn-ea"/>
              <a:ea typeface="+mn-ea"/>
            </a:endParaRPr>
          </a:p>
        </p:txBody>
      </p:sp>
    </p:spTree>
    <p:extLst>
      <p:ext uri="{BB962C8B-B14F-4D97-AF65-F5344CB8AC3E}">
        <p14:creationId xmlns:p14="http://schemas.microsoft.com/office/powerpoint/2010/main" val="2402616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49206" y="1509237"/>
            <a:ext cx="8564165" cy="815608"/>
          </a:xfrm>
          <a:prstGeom prst="rect">
            <a:avLst/>
          </a:prstGeom>
          <a:noFill/>
        </p:spPr>
        <p:txBody>
          <a:bodyPr wrap="square">
            <a:spAutoFit/>
          </a:bodyPr>
          <a:lstStyle/>
          <a:p>
            <a:pPr algn="just"/>
            <a:r>
              <a:rPr lang="zh-CN" altLang="en-US" sz="2000" dirty="0">
                <a:solidFill>
                  <a:srgbClr val="333333"/>
                </a:solidFill>
                <a:latin typeface="+mn-ea"/>
                <a:ea typeface="+mn-ea"/>
              </a:rPr>
              <a:t>    </a:t>
            </a:r>
            <a:r>
              <a:rPr lang="zh-CN" altLang="en-CN" sz="2000" dirty="0">
                <a:solidFill>
                  <a:srgbClr val="333333"/>
                </a:solidFill>
                <a:latin typeface="+mn-ea"/>
                <a:ea typeface="+mn-ea"/>
              </a:rPr>
              <a:t>开源</a:t>
            </a:r>
            <a:r>
              <a:rPr lang="zh-CN" altLang="en-US" sz="2000" dirty="0">
                <a:solidFill>
                  <a:srgbClr val="333333"/>
                </a:solidFill>
                <a:latin typeface="+mn-ea"/>
                <a:ea typeface="+mn-ea"/>
              </a:rPr>
              <a:t>数据检索（矢量数据）</a:t>
            </a:r>
            <a:endParaRPr lang="en-CN" altLang="zh-CN" sz="2000" dirty="0">
              <a:solidFill>
                <a:srgbClr val="333333"/>
              </a:solidFill>
              <a:latin typeface="+mn-ea"/>
              <a:ea typeface="+mn-ea"/>
            </a:endParaRPr>
          </a:p>
          <a:p>
            <a:pPr algn="just"/>
            <a:r>
              <a:rPr lang="en-US" altLang="zh-CN" sz="1800" dirty="0">
                <a:solidFill>
                  <a:srgbClr val="333333"/>
                </a:solidFill>
                <a:latin typeface="+mn-ea"/>
                <a:ea typeface="+mn-ea"/>
              </a:rPr>
              <a:t>2) </a:t>
            </a:r>
            <a:r>
              <a:rPr lang="en-US" altLang="zh-CN" sz="1800" dirty="0">
                <a:solidFill>
                  <a:srgbClr val="333333"/>
                </a:solidFill>
                <a:latin typeface="+mn-ea"/>
                <a:ea typeface="+mn-ea"/>
                <a:hlinkClick r:id="rId3"/>
              </a:rPr>
              <a:t>https://github.com/GaryBikini/ChinaAdminDivisonSHP;</a:t>
            </a:r>
            <a:r>
              <a:rPr lang="en-US" altLang="zh-CN" sz="1800" dirty="0">
                <a:solidFill>
                  <a:srgbClr val="333333"/>
                </a:solidFill>
                <a:latin typeface="+mn-ea"/>
                <a:ea typeface="+mn-ea"/>
              </a:rPr>
              <a:t> </a:t>
            </a:r>
            <a:r>
              <a:rPr lang="zh-CN" altLang="en-US" sz="1800" dirty="0">
                <a:solidFill>
                  <a:srgbClr val="333333"/>
                </a:solidFill>
                <a:latin typeface="+mn-ea"/>
                <a:ea typeface="+mn-ea"/>
              </a:rPr>
              <a:t>高德矢量数据整理。</a:t>
            </a:r>
            <a:endParaRPr lang="en-US" altLang="zh-CN" sz="1800" dirty="0">
              <a:solidFill>
                <a:srgbClr val="333333"/>
              </a:solidFill>
              <a:latin typeface="+mn-ea"/>
              <a:ea typeface="+mn-ea"/>
            </a:endParaRPr>
          </a:p>
        </p:txBody>
      </p:sp>
      <p:sp>
        <p:nvSpPr>
          <p:cNvPr id="9" name="TextBox 8">
            <a:extLst>
              <a:ext uri="{FF2B5EF4-FFF2-40B4-BE49-F238E27FC236}">
                <a16:creationId xmlns:a16="http://schemas.microsoft.com/office/drawing/2014/main" id="{D0806663-124A-FC93-799D-3E9155542C92}"/>
              </a:ext>
            </a:extLst>
          </p:cNvPr>
          <p:cNvSpPr txBox="1"/>
          <p:nvPr/>
        </p:nvSpPr>
        <p:spPr>
          <a:xfrm>
            <a:off x="167268" y="5728478"/>
            <a:ext cx="8659067" cy="957250"/>
          </a:xfrm>
          <a:prstGeom prst="rect">
            <a:avLst/>
          </a:prstGeom>
          <a:noFill/>
        </p:spPr>
        <p:txBody>
          <a:bodyPr wrap="square" rtlCol="0">
            <a:spAutoFit/>
          </a:bodyPr>
          <a:lstStyle/>
          <a:p>
            <a:pPr algn="l">
              <a:lnSpc>
                <a:spcPct val="150000"/>
              </a:lnSpc>
            </a:pPr>
            <a:r>
              <a:rPr lang="en-CN" sz="2000" b="1" dirty="0">
                <a:solidFill>
                  <a:schemeClr val="bg2"/>
                </a:solidFill>
                <a:latin typeface="+mn-ea"/>
                <a:ea typeface="+mn-ea"/>
              </a:rPr>
              <a:t>!!备注</a:t>
            </a:r>
            <a:r>
              <a:rPr lang="zh-CN" altLang="en-US" sz="2000" dirty="0">
                <a:solidFill>
                  <a:schemeClr val="bg2"/>
                </a:solidFill>
                <a:latin typeface="+mn-ea"/>
                <a:ea typeface="+mn-ea"/>
              </a:rPr>
              <a:t>：</a:t>
            </a:r>
            <a:r>
              <a:rPr lang="zh-CN" altLang="en-US" sz="2000" u="sng" dirty="0">
                <a:solidFill>
                  <a:schemeClr val="bg2"/>
                </a:solidFill>
                <a:latin typeface="+mn-ea"/>
                <a:ea typeface="+mn-ea"/>
              </a:rPr>
              <a:t>网络数据往往不能保证精确，如对数据严谨性、准确性有要求，需到国家自然资源部官方网站进行检索下载。</a:t>
            </a:r>
            <a:endParaRPr lang="en-CN" sz="2000" u="sng" dirty="0">
              <a:solidFill>
                <a:schemeClr val="bg2"/>
              </a:solidFill>
              <a:latin typeface="+mn-ea"/>
              <a:ea typeface="+mn-ea"/>
            </a:endParaRPr>
          </a:p>
        </p:txBody>
      </p:sp>
      <p:pic>
        <p:nvPicPr>
          <p:cNvPr id="18" name="Picture 17">
            <a:extLst>
              <a:ext uri="{FF2B5EF4-FFF2-40B4-BE49-F238E27FC236}">
                <a16:creationId xmlns:a16="http://schemas.microsoft.com/office/drawing/2014/main" id="{00C75C22-9820-F901-3CF7-013199CDE701}"/>
              </a:ext>
            </a:extLst>
          </p:cNvPr>
          <p:cNvPicPr>
            <a:picLocks noChangeAspect="1"/>
          </p:cNvPicPr>
          <p:nvPr/>
        </p:nvPicPr>
        <p:blipFill>
          <a:blip r:embed="rId4"/>
          <a:stretch>
            <a:fillRect/>
          </a:stretch>
        </p:blipFill>
        <p:spPr>
          <a:xfrm>
            <a:off x="5110629" y="2403491"/>
            <a:ext cx="3064456" cy="3239184"/>
          </a:xfrm>
          <a:prstGeom prst="rect">
            <a:avLst/>
          </a:prstGeom>
        </p:spPr>
      </p:pic>
      <p:pic>
        <p:nvPicPr>
          <p:cNvPr id="20" name="Picture 19">
            <a:extLst>
              <a:ext uri="{FF2B5EF4-FFF2-40B4-BE49-F238E27FC236}">
                <a16:creationId xmlns:a16="http://schemas.microsoft.com/office/drawing/2014/main" id="{E41C8AE1-83CF-1841-0394-3AFDA553611D}"/>
              </a:ext>
            </a:extLst>
          </p:cNvPr>
          <p:cNvPicPr>
            <a:picLocks noChangeAspect="1"/>
          </p:cNvPicPr>
          <p:nvPr/>
        </p:nvPicPr>
        <p:blipFill>
          <a:blip r:embed="rId5"/>
          <a:stretch>
            <a:fillRect/>
          </a:stretch>
        </p:blipFill>
        <p:spPr>
          <a:xfrm>
            <a:off x="716839" y="2403985"/>
            <a:ext cx="4126831" cy="3241149"/>
          </a:xfrm>
          <a:prstGeom prst="rect">
            <a:avLst/>
          </a:prstGeom>
        </p:spPr>
      </p:pic>
    </p:spTree>
    <p:extLst>
      <p:ext uri="{BB962C8B-B14F-4D97-AF65-F5344CB8AC3E}">
        <p14:creationId xmlns:p14="http://schemas.microsoft.com/office/powerpoint/2010/main" val="11997905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846748"/>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数据现状</a:t>
            </a:r>
            <a:endParaRPr lang="en-US" altLang="zh-CN" sz="2800" b="1" dirty="0">
              <a:solidFill>
                <a:srgbClr val="333333"/>
              </a:solidFill>
              <a:latin typeface="+mn-ea"/>
              <a:ea typeface="+mn-ea"/>
            </a:endParaRPr>
          </a:p>
        </p:txBody>
      </p:sp>
      <p:sp>
        <p:nvSpPr>
          <p:cNvPr id="17" name="TextBox 16">
            <a:extLst>
              <a:ext uri="{FF2B5EF4-FFF2-40B4-BE49-F238E27FC236}">
                <a16:creationId xmlns:a16="http://schemas.microsoft.com/office/drawing/2014/main" id="{9E05FFCA-3371-AF5C-381D-71D984055F5A}"/>
              </a:ext>
            </a:extLst>
          </p:cNvPr>
          <p:cNvSpPr txBox="1"/>
          <p:nvPr/>
        </p:nvSpPr>
        <p:spPr>
          <a:xfrm>
            <a:off x="524406" y="1636453"/>
            <a:ext cx="7964557" cy="400110"/>
          </a:xfrm>
          <a:prstGeom prst="rect">
            <a:avLst/>
          </a:prstGeom>
          <a:noFill/>
        </p:spPr>
        <p:txBody>
          <a:bodyPr wrap="square">
            <a:spAutoFit/>
          </a:bodyPr>
          <a:lstStyle/>
          <a:p>
            <a:pPr algn="l"/>
            <a:endParaRPr lang="zh-CN" altLang="en-US" sz="2000" b="0" i="0" dirty="0">
              <a:solidFill>
                <a:srgbClr val="151515"/>
              </a:solidFill>
              <a:effectLst/>
              <a:latin typeface="var(--pfe-theme--font-family,&quot;Red Hat Text&quot;,&quot;RedHatText&quot;,&quot;Overpass&quot;,Overpass,Arial,sans-serif)"/>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59090" y="1497307"/>
            <a:ext cx="8095188" cy="1474571"/>
          </a:xfrm>
          <a:prstGeom prst="rect">
            <a:avLst/>
          </a:prstGeom>
          <a:noFill/>
        </p:spPr>
        <p:txBody>
          <a:bodyPr wrap="square">
            <a:spAutoFit/>
          </a:bodyPr>
          <a:lstStyle/>
          <a:p>
            <a:pPr algn="just">
              <a:lnSpc>
                <a:spcPct val="150000"/>
              </a:lnSpc>
            </a:pPr>
            <a:r>
              <a:rPr lang="zh-CN" altLang="en-US" sz="2000" dirty="0">
                <a:solidFill>
                  <a:srgbClr val="333333"/>
                </a:solidFill>
                <a:latin typeface="+mn-ea"/>
                <a:ea typeface="+mn-ea"/>
              </a:rPr>
              <a:t>    </a:t>
            </a:r>
            <a:r>
              <a:rPr lang="zh-CN" altLang="en-CN" sz="2000" dirty="0">
                <a:solidFill>
                  <a:srgbClr val="333333"/>
                </a:solidFill>
                <a:latin typeface="+mn-ea"/>
                <a:ea typeface="+mn-ea"/>
              </a:rPr>
              <a:t>开源</a:t>
            </a:r>
            <a:r>
              <a:rPr lang="zh-CN" altLang="en-US" sz="2000" dirty="0">
                <a:solidFill>
                  <a:srgbClr val="333333"/>
                </a:solidFill>
                <a:latin typeface="+mn-ea"/>
                <a:ea typeface="+mn-ea"/>
              </a:rPr>
              <a:t>数据检索（卫星遥感数据）</a:t>
            </a:r>
            <a:endParaRPr lang="en-CN" altLang="zh-CN" sz="20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3</a:t>
            </a:r>
            <a:r>
              <a:rPr lang="zh-CN" altLang="en-US" sz="1800" dirty="0">
                <a:solidFill>
                  <a:srgbClr val="333333"/>
                </a:solidFill>
                <a:latin typeface="+mn-ea"/>
                <a:ea typeface="+mn-ea"/>
              </a:rPr>
              <a:t>）</a:t>
            </a:r>
            <a:r>
              <a:rPr lang="en-US" altLang="zh-CN" sz="1800" dirty="0">
                <a:solidFill>
                  <a:srgbClr val="333333"/>
                </a:solidFill>
                <a:latin typeface="+mn-ea"/>
                <a:ea typeface="+mn-ea"/>
                <a:hlinkClick r:id="rId3"/>
              </a:rPr>
              <a:t>https://scihub.copernicus.eu/dhus/#/home</a:t>
            </a:r>
            <a:r>
              <a:rPr lang="en-US" altLang="zh-CN" sz="1800" dirty="0">
                <a:solidFill>
                  <a:srgbClr val="333333"/>
                </a:solidFill>
                <a:latin typeface="+mn-ea"/>
                <a:ea typeface="+mn-ea"/>
              </a:rPr>
              <a:t>; </a:t>
            </a:r>
            <a:r>
              <a:rPr lang="zh-CN" altLang="en-US" sz="1800" dirty="0">
                <a:solidFill>
                  <a:srgbClr val="333333"/>
                </a:solidFill>
                <a:latin typeface="+mn-ea"/>
                <a:ea typeface="+mn-ea"/>
              </a:rPr>
              <a:t>可获取</a:t>
            </a:r>
            <a:r>
              <a:rPr lang="en-US" altLang="zh-CN" sz="1800" dirty="0">
                <a:solidFill>
                  <a:srgbClr val="333333"/>
                </a:solidFill>
                <a:latin typeface="+mn-ea"/>
                <a:ea typeface="+mn-ea"/>
              </a:rPr>
              <a:t>sentinel-1</a:t>
            </a:r>
            <a:r>
              <a:rPr lang="zh-CN" altLang="en-US" sz="1800" dirty="0">
                <a:solidFill>
                  <a:srgbClr val="333333"/>
                </a:solidFill>
                <a:latin typeface="+mn-ea"/>
                <a:ea typeface="+mn-ea"/>
              </a:rPr>
              <a:t>、</a:t>
            </a:r>
            <a:r>
              <a:rPr lang="en-US" altLang="zh-CN" sz="1800" dirty="0">
                <a:solidFill>
                  <a:srgbClr val="333333"/>
                </a:solidFill>
                <a:latin typeface="+mn-ea"/>
                <a:ea typeface="+mn-ea"/>
              </a:rPr>
              <a:t>Sentinel-2</a:t>
            </a:r>
            <a:r>
              <a:rPr lang="zh-CN" altLang="en-US" sz="1800" dirty="0">
                <a:solidFill>
                  <a:srgbClr val="333333"/>
                </a:solidFill>
                <a:latin typeface="+mn-ea"/>
                <a:ea typeface="+mn-ea"/>
              </a:rPr>
              <a:t>、</a:t>
            </a:r>
            <a:r>
              <a:rPr lang="en-US" altLang="zh-CN" sz="1800" dirty="0">
                <a:solidFill>
                  <a:srgbClr val="333333"/>
                </a:solidFill>
                <a:latin typeface="+mn-ea"/>
                <a:ea typeface="+mn-ea"/>
              </a:rPr>
              <a:t>Sentinel-3</a:t>
            </a:r>
            <a:r>
              <a:rPr lang="zh-CN" altLang="en-US" sz="1800" dirty="0">
                <a:solidFill>
                  <a:srgbClr val="333333"/>
                </a:solidFill>
                <a:latin typeface="+mn-ea"/>
                <a:ea typeface="+mn-ea"/>
              </a:rPr>
              <a:t>遥感数据。</a:t>
            </a:r>
            <a:r>
              <a:rPr lang="zh-CN" altLang="en-US" sz="1800" u="sng" dirty="0">
                <a:solidFill>
                  <a:srgbClr val="333333"/>
                </a:solidFill>
                <a:latin typeface="+mn-ea"/>
                <a:ea typeface="+mn-ea"/>
              </a:rPr>
              <a:t>该网站需提前注册账号。</a:t>
            </a:r>
            <a:endParaRPr lang="en-US" altLang="zh-CN" sz="1800" u="sng" dirty="0">
              <a:solidFill>
                <a:srgbClr val="333333"/>
              </a:solidFill>
              <a:latin typeface="+mn-ea"/>
              <a:ea typeface="+mn-ea"/>
            </a:endParaRPr>
          </a:p>
        </p:txBody>
      </p:sp>
      <p:pic>
        <p:nvPicPr>
          <p:cNvPr id="7" name="Picture 6" descr="Graphical user interface, application&#10;&#10;Description automatically generated">
            <a:extLst>
              <a:ext uri="{FF2B5EF4-FFF2-40B4-BE49-F238E27FC236}">
                <a16:creationId xmlns:a16="http://schemas.microsoft.com/office/drawing/2014/main" id="{D7FD8593-2387-9EBB-B64C-4F79275A1E99}"/>
              </a:ext>
            </a:extLst>
          </p:cNvPr>
          <p:cNvPicPr>
            <a:picLocks noChangeAspect="1"/>
          </p:cNvPicPr>
          <p:nvPr/>
        </p:nvPicPr>
        <p:blipFill>
          <a:blip r:embed="rId4"/>
          <a:stretch>
            <a:fillRect/>
          </a:stretch>
        </p:blipFill>
        <p:spPr>
          <a:xfrm>
            <a:off x="646043" y="3026208"/>
            <a:ext cx="7965425" cy="3420975"/>
          </a:xfrm>
          <a:prstGeom prst="rect">
            <a:avLst/>
          </a:prstGeom>
        </p:spPr>
      </p:pic>
    </p:spTree>
    <p:extLst>
      <p:ext uri="{BB962C8B-B14F-4D97-AF65-F5344CB8AC3E}">
        <p14:creationId xmlns:p14="http://schemas.microsoft.com/office/powerpoint/2010/main" val="36255417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a:t>
            </a:r>
            <a:r>
              <a:rPr lang="en-US" altLang="zh-CN" dirty="0">
                <a:latin typeface="+mn-ea"/>
              </a:rPr>
              <a:t>. </a:t>
            </a:r>
            <a:r>
              <a:rPr lang="zh-CN" altLang="en-US" sz="3600" b="1" dirty="0">
                <a:latin typeface="微软雅黑" pitchFamily="34" charset="-122"/>
                <a:ea typeface="微软雅黑" pitchFamily="34" charset="-122"/>
              </a:rPr>
              <a:t>开源</a:t>
            </a:r>
            <a:r>
              <a:rPr lang="en-US" altLang="zh-CN" sz="3600" b="1" dirty="0">
                <a:latin typeface="微软雅黑" pitchFamily="34" charset="-122"/>
                <a:ea typeface="微软雅黑" pitchFamily="34" charset="-122"/>
              </a:rPr>
              <a:t>GIS</a:t>
            </a:r>
            <a:r>
              <a:rPr lang="zh-CN" altLang="en-US" sz="3600" b="1" dirty="0">
                <a:latin typeface="微软雅黑" pitchFamily="34" charset="-122"/>
                <a:ea typeface="微软雅黑" pitchFamily="34" charset="-122"/>
              </a:rPr>
              <a:t>软件发展史及现状</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428841" y="3001677"/>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课堂练习</a:t>
            </a:r>
            <a:r>
              <a:rPr lang="en-US" altLang="zh-CN" sz="2800" b="1" dirty="0">
                <a:solidFill>
                  <a:srgbClr val="333333"/>
                </a:solidFill>
                <a:latin typeface="+mn-ea"/>
                <a:ea typeface="+mn-ea"/>
              </a:rPr>
              <a:t>/</a:t>
            </a:r>
            <a:r>
              <a:rPr lang="zh-CN" altLang="en-US" sz="2800" b="1" dirty="0">
                <a:solidFill>
                  <a:srgbClr val="333333"/>
                </a:solidFill>
                <a:latin typeface="+mn-ea"/>
                <a:ea typeface="+mn-ea"/>
              </a:rPr>
              <a:t>课后作业</a:t>
            </a:r>
            <a:endParaRPr lang="en-US" altLang="zh-CN" sz="2800" b="1" dirty="0">
              <a:solidFill>
                <a:srgbClr val="333333"/>
              </a:solidFill>
              <a:latin typeface="+mn-ea"/>
              <a:ea typeface="+mn-ea"/>
            </a:endParaRPr>
          </a:p>
        </p:txBody>
      </p:sp>
      <p:sp>
        <p:nvSpPr>
          <p:cNvPr id="5" name="TextBox 4">
            <a:extLst>
              <a:ext uri="{FF2B5EF4-FFF2-40B4-BE49-F238E27FC236}">
                <a16:creationId xmlns:a16="http://schemas.microsoft.com/office/drawing/2014/main" id="{FCD10A89-5E0E-5D73-1D4F-9E11D943B29C}"/>
              </a:ext>
            </a:extLst>
          </p:cNvPr>
          <p:cNvSpPr txBox="1"/>
          <p:nvPr/>
        </p:nvSpPr>
        <p:spPr>
          <a:xfrm>
            <a:off x="404362" y="3704164"/>
            <a:ext cx="8185072" cy="2043957"/>
          </a:xfrm>
          <a:prstGeom prst="rect">
            <a:avLst/>
          </a:prstGeom>
          <a:noFill/>
        </p:spPr>
        <p:txBody>
          <a:bodyPr wrap="square">
            <a:spAutoFit/>
          </a:bodyPr>
          <a:lstStyle/>
          <a:p>
            <a:pPr algn="just">
              <a:lnSpc>
                <a:spcPct val="150000"/>
              </a:lnSpc>
            </a:pPr>
            <a:r>
              <a:rPr lang="en-US" altLang="zh-CN" sz="2000" dirty="0">
                <a:solidFill>
                  <a:srgbClr val="333333"/>
                </a:solidFill>
                <a:latin typeface="+mn-ea"/>
                <a:ea typeface="+mn-ea"/>
              </a:rPr>
              <a:t>1. GIS</a:t>
            </a:r>
            <a:r>
              <a:rPr lang="zh-CN" altLang="en-US" sz="2000">
                <a:solidFill>
                  <a:srgbClr val="333333"/>
                </a:solidFill>
                <a:latin typeface="+mn-ea"/>
                <a:ea typeface="+mn-ea"/>
              </a:rPr>
              <a:t>数据下载</a:t>
            </a:r>
            <a:r>
              <a:rPr lang="zh-CN" altLang="en-US" sz="2000" dirty="0">
                <a:solidFill>
                  <a:srgbClr val="333333"/>
                </a:solidFill>
                <a:latin typeface="+mn-ea"/>
                <a:ea typeface="+mn-ea"/>
              </a:rPr>
              <a:t>（昆明区域矢量数据和栅格数据）</a:t>
            </a:r>
            <a:endParaRPr lang="en-US" altLang="zh-CN" sz="2000" dirty="0">
              <a:solidFill>
                <a:srgbClr val="333333"/>
              </a:solidFill>
              <a:latin typeface="+mn-ea"/>
              <a:ea typeface="+mn-ea"/>
            </a:endParaRPr>
          </a:p>
          <a:p>
            <a:pPr algn="just">
              <a:lnSpc>
                <a:spcPct val="150000"/>
              </a:lnSpc>
            </a:pPr>
            <a:r>
              <a:rPr lang="zh-CN" altLang="en-US" sz="1600" i="1" dirty="0">
                <a:solidFill>
                  <a:srgbClr val="333333"/>
                </a:solidFill>
                <a:latin typeface="+mn-ea"/>
                <a:ea typeface="+mn-ea"/>
              </a:rPr>
              <a:t>       </a:t>
            </a:r>
            <a:r>
              <a:rPr lang="en-US" altLang="zh-CN" sz="1600" i="1" dirty="0">
                <a:solidFill>
                  <a:srgbClr val="333333"/>
                </a:solidFill>
                <a:latin typeface="+mn-ea"/>
                <a:ea typeface="+mn-ea"/>
              </a:rPr>
              <a:t>2.1</a:t>
            </a:r>
            <a:r>
              <a:rPr lang="zh-CN" altLang="en-US" sz="1600" i="1" dirty="0">
                <a:solidFill>
                  <a:srgbClr val="333333"/>
                </a:solidFill>
                <a:latin typeface="+mn-ea"/>
                <a:ea typeface="+mn-ea"/>
              </a:rPr>
              <a:t> 矢量数据为全国数据和昆明市各行政区数据。</a:t>
            </a:r>
            <a:endParaRPr lang="en-US" altLang="zh-CN" sz="1600" i="1" dirty="0">
              <a:solidFill>
                <a:srgbClr val="333333"/>
              </a:solidFill>
              <a:latin typeface="+mn-ea"/>
              <a:ea typeface="+mn-ea"/>
            </a:endParaRPr>
          </a:p>
          <a:p>
            <a:pPr algn="just">
              <a:lnSpc>
                <a:spcPct val="150000"/>
              </a:lnSpc>
            </a:pPr>
            <a:r>
              <a:rPr lang="zh-CN" altLang="en-US" sz="1600" i="1" dirty="0">
                <a:solidFill>
                  <a:srgbClr val="333333"/>
                </a:solidFill>
                <a:latin typeface="+mn-ea"/>
                <a:ea typeface="+mn-ea"/>
              </a:rPr>
              <a:t>      </a:t>
            </a:r>
            <a:r>
              <a:rPr lang="en-US" altLang="zh-CN" sz="1600" i="1" dirty="0">
                <a:solidFill>
                  <a:srgbClr val="333333"/>
                </a:solidFill>
                <a:latin typeface="+mn-ea"/>
                <a:ea typeface="+mn-ea"/>
              </a:rPr>
              <a:t>2.2</a:t>
            </a:r>
            <a:r>
              <a:rPr lang="zh-CN" altLang="en-US" sz="1600" i="1" dirty="0">
                <a:solidFill>
                  <a:srgbClr val="333333"/>
                </a:solidFill>
                <a:latin typeface="+mn-ea"/>
                <a:ea typeface="+mn-ea"/>
              </a:rPr>
              <a:t> 栅格数据为</a:t>
            </a:r>
            <a:r>
              <a:rPr lang="en-US" altLang="zh-CN" sz="1600" i="1" dirty="0">
                <a:solidFill>
                  <a:srgbClr val="333333"/>
                </a:solidFill>
                <a:latin typeface="+mn-ea"/>
                <a:ea typeface="+mn-ea"/>
              </a:rPr>
              <a:t>Sentinel-2</a:t>
            </a:r>
            <a:r>
              <a:rPr lang="zh-CN" altLang="en-US" sz="1600" i="1" dirty="0">
                <a:solidFill>
                  <a:srgbClr val="333333"/>
                </a:solidFill>
                <a:latin typeface="+mn-ea"/>
                <a:ea typeface="+mn-ea"/>
              </a:rPr>
              <a:t>卫星在</a:t>
            </a:r>
            <a:r>
              <a:rPr lang="en-US" altLang="zh-CN" sz="1600" i="1" dirty="0">
                <a:solidFill>
                  <a:srgbClr val="333333"/>
                </a:solidFill>
                <a:latin typeface="+mn-ea"/>
                <a:ea typeface="+mn-ea"/>
              </a:rPr>
              <a:t>2020</a:t>
            </a:r>
            <a:r>
              <a:rPr lang="zh-CN" altLang="en-US" sz="1600" i="1" dirty="0">
                <a:solidFill>
                  <a:srgbClr val="333333"/>
                </a:solidFill>
                <a:latin typeface="+mn-ea"/>
                <a:ea typeface="+mn-ea"/>
              </a:rPr>
              <a:t>年</a:t>
            </a:r>
            <a:r>
              <a:rPr lang="en-US" altLang="zh-CN" sz="1600" i="1" dirty="0">
                <a:solidFill>
                  <a:srgbClr val="333333"/>
                </a:solidFill>
                <a:latin typeface="+mn-ea"/>
                <a:ea typeface="+mn-ea"/>
              </a:rPr>
              <a:t>4</a:t>
            </a:r>
            <a:r>
              <a:rPr lang="zh-CN" altLang="en-US" sz="1600" i="1" dirty="0">
                <a:solidFill>
                  <a:srgbClr val="333333"/>
                </a:solidFill>
                <a:latin typeface="+mn-ea"/>
                <a:ea typeface="+mn-ea"/>
              </a:rPr>
              <a:t>月</a:t>
            </a:r>
            <a:r>
              <a:rPr lang="en-US" altLang="zh-CN" sz="1600" i="1" dirty="0">
                <a:solidFill>
                  <a:srgbClr val="333333"/>
                </a:solidFill>
                <a:latin typeface="+mn-ea"/>
                <a:ea typeface="+mn-ea"/>
              </a:rPr>
              <a:t>11</a:t>
            </a:r>
            <a:r>
              <a:rPr lang="zh-CN" altLang="en-US" sz="1600" i="1" dirty="0">
                <a:solidFill>
                  <a:srgbClr val="333333"/>
                </a:solidFill>
                <a:latin typeface="+mn-ea"/>
                <a:ea typeface="+mn-ea"/>
              </a:rPr>
              <a:t>日获取的包含昆明市主城区遥感影像。</a:t>
            </a:r>
            <a:endParaRPr lang="en-US" altLang="zh-CN" sz="1600" i="1"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2. </a:t>
            </a:r>
            <a:r>
              <a:rPr lang="zh-CN" altLang="en-US" sz="1800" dirty="0">
                <a:solidFill>
                  <a:srgbClr val="333333"/>
                </a:solidFill>
                <a:latin typeface="+mn-ea"/>
                <a:ea typeface="+mn-ea"/>
              </a:rPr>
              <a:t>安装</a:t>
            </a:r>
            <a:r>
              <a:rPr lang="en-US" altLang="zh-CN" sz="1800" dirty="0">
                <a:solidFill>
                  <a:srgbClr val="333333"/>
                </a:solidFill>
                <a:latin typeface="+mn-ea"/>
                <a:ea typeface="+mn-ea"/>
              </a:rPr>
              <a:t>QGIS</a:t>
            </a:r>
            <a:r>
              <a:rPr lang="zh-CN" altLang="en-US" sz="1800" dirty="0">
                <a:solidFill>
                  <a:srgbClr val="333333"/>
                </a:solidFill>
                <a:latin typeface="+mn-ea"/>
                <a:ea typeface="+mn-ea"/>
              </a:rPr>
              <a:t>和</a:t>
            </a:r>
            <a:r>
              <a:rPr lang="en-US" altLang="zh-CN" sz="1800" dirty="0">
                <a:solidFill>
                  <a:srgbClr val="333333"/>
                </a:solidFill>
                <a:latin typeface="+mn-ea"/>
                <a:ea typeface="+mn-ea"/>
              </a:rPr>
              <a:t>SNAP</a:t>
            </a:r>
            <a:r>
              <a:rPr lang="zh-CN" altLang="en-US" sz="1800" dirty="0">
                <a:solidFill>
                  <a:srgbClr val="333333"/>
                </a:solidFill>
                <a:latin typeface="+mn-ea"/>
                <a:ea typeface="+mn-ea"/>
              </a:rPr>
              <a:t>软件（第二章学习需要）。</a:t>
            </a:r>
            <a:endParaRPr lang="en-US" altLang="zh-CN" sz="1800" dirty="0">
              <a:solidFill>
                <a:srgbClr val="333333"/>
              </a:solidFill>
              <a:latin typeface="+mn-ea"/>
              <a:ea typeface="+mn-ea"/>
            </a:endParaRPr>
          </a:p>
        </p:txBody>
      </p:sp>
      <p:sp>
        <p:nvSpPr>
          <p:cNvPr id="4" name="TextBox 3">
            <a:extLst>
              <a:ext uri="{FF2B5EF4-FFF2-40B4-BE49-F238E27FC236}">
                <a16:creationId xmlns:a16="http://schemas.microsoft.com/office/drawing/2014/main" id="{814FF4E1-B17F-D4F8-E834-173BA3B0D059}"/>
              </a:ext>
            </a:extLst>
          </p:cNvPr>
          <p:cNvSpPr txBox="1"/>
          <p:nvPr/>
        </p:nvSpPr>
        <p:spPr>
          <a:xfrm>
            <a:off x="404362" y="840686"/>
            <a:ext cx="8314891" cy="662489"/>
          </a:xfrm>
          <a:prstGeom prst="rect">
            <a:avLst/>
          </a:prstGeom>
          <a:noFill/>
        </p:spPr>
        <p:txBody>
          <a:bodyPr wrap="square" rtlCol="0">
            <a:spAutoFit/>
          </a:bodyPr>
          <a:lstStyle/>
          <a:p>
            <a:pPr algn="just">
              <a:lnSpc>
                <a:spcPct val="150000"/>
              </a:lnSpc>
            </a:pPr>
            <a:r>
              <a:rPr lang="zh-CN" altLang="en-US" sz="2800" b="1" dirty="0">
                <a:solidFill>
                  <a:srgbClr val="333333"/>
                </a:solidFill>
                <a:latin typeface="+mn-ea"/>
                <a:ea typeface="+mn-ea"/>
              </a:rPr>
              <a:t>思考题</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10943A92-9E22-44EA-2939-C64F8E264329}"/>
              </a:ext>
            </a:extLst>
          </p:cNvPr>
          <p:cNvSpPr txBox="1"/>
          <p:nvPr/>
        </p:nvSpPr>
        <p:spPr>
          <a:xfrm>
            <a:off x="418217" y="1463741"/>
            <a:ext cx="7739513" cy="1566904"/>
          </a:xfrm>
          <a:prstGeom prst="rect">
            <a:avLst/>
          </a:prstGeom>
          <a:noFill/>
        </p:spPr>
        <p:txBody>
          <a:bodyPr wrap="square">
            <a:spAutoFit/>
          </a:bodyPr>
          <a:lstStyle/>
          <a:p>
            <a:pPr algn="just">
              <a:lnSpc>
                <a:spcPct val="150000"/>
              </a:lnSpc>
            </a:pPr>
            <a:r>
              <a:rPr lang="en-US" altLang="zh-CN" sz="1800" dirty="0">
                <a:solidFill>
                  <a:srgbClr val="333333"/>
                </a:solidFill>
                <a:latin typeface="+mn-ea"/>
                <a:ea typeface="+mn-ea"/>
              </a:rPr>
              <a:t>1. </a:t>
            </a:r>
            <a:r>
              <a:rPr lang="zh-CN" altLang="en-US" sz="1800" dirty="0">
                <a:solidFill>
                  <a:srgbClr val="333333"/>
                </a:solidFill>
                <a:latin typeface="+mn-ea"/>
                <a:ea typeface="+mn-ea"/>
              </a:rPr>
              <a:t>开源软件特点？</a:t>
            </a:r>
            <a:endParaRPr lang="en-US" altLang="zh-CN" sz="18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2. </a:t>
            </a:r>
            <a:r>
              <a:rPr lang="zh-CN" altLang="en-US" sz="1800" dirty="0">
                <a:solidFill>
                  <a:srgbClr val="333333"/>
                </a:solidFill>
                <a:latin typeface="+mn-ea"/>
                <a:ea typeface="+mn-ea"/>
              </a:rPr>
              <a:t>常用的开源</a:t>
            </a:r>
            <a:r>
              <a:rPr lang="en-US" altLang="zh-CN" sz="1800" dirty="0">
                <a:solidFill>
                  <a:srgbClr val="333333"/>
                </a:solidFill>
                <a:latin typeface="+mn-ea"/>
                <a:ea typeface="+mn-ea"/>
              </a:rPr>
              <a:t>GIS</a:t>
            </a:r>
            <a:r>
              <a:rPr lang="zh-CN" altLang="en-US" sz="1800" dirty="0">
                <a:solidFill>
                  <a:srgbClr val="333333"/>
                </a:solidFill>
                <a:latin typeface="+mn-ea"/>
                <a:ea typeface="+mn-ea"/>
              </a:rPr>
              <a:t>软件和闭源</a:t>
            </a:r>
            <a:r>
              <a:rPr lang="en-US" altLang="zh-CN" sz="1800" dirty="0">
                <a:solidFill>
                  <a:srgbClr val="333333"/>
                </a:solidFill>
                <a:latin typeface="+mn-ea"/>
                <a:ea typeface="+mn-ea"/>
              </a:rPr>
              <a:t>GIS</a:t>
            </a:r>
            <a:r>
              <a:rPr lang="zh-CN" altLang="en-US" sz="1800" dirty="0">
                <a:solidFill>
                  <a:srgbClr val="333333"/>
                </a:solidFill>
                <a:latin typeface="+mn-ea"/>
                <a:ea typeface="+mn-ea"/>
              </a:rPr>
              <a:t>软件分别有哪些；</a:t>
            </a:r>
            <a:endParaRPr lang="en-US" altLang="zh-CN" sz="1800" dirty="0">
              <a:solidFill>
                <a:srgbClr val="333333"/>
              </a:solidFill>
              <a:latin typeface="+mn-ea"/>
              <a:ea typeface="+mn-ea"/>
            </a:endParaRPr>
          </a:p>
          <a:p>
            <a:pPr algn="just">
              <a:lnSpc>
                <a:spcPct val="150000"/>
              </a:lnSpc>
            </a:pPr>
            <a:r>
              <a:rPr lang="en-US" altLang="zh-CN" sz="1800" dirty="0">
                <a:solidFill>
                  <a:srgbClr val="333333"/>
                </a:solidFill>
                <a:latin typeface="+mn-ea"/>
                <a:ea typeface="+mn-ea"/>
              </a:rPr>
              <a:t>3. </a:t>
            </a:r>
            <a:r>
              <a:rPr lang="zh-CN" altLang="en-US" sz="1800" dirty="0">
                <a:solidFill>
                  <a:srgbClr val="333333"/>
                </a:solidFill>
                <a:latin typeface="+mn-ea"/>
                <a:ea typeface="+mn-ea"/>
              </a:rPr>
              <a:t>常用开源协议有哪些？</a:t>
            </a:r>
            <a:r>
              <a:rPr lang="en-US" altLang="zh-CN" sz="1800" dirty="0">
                <a:solidFill>
                  <a:srgbClr val="333333"/>
                </a:solidFill>
                <a:latin typeface="+mn-ea"/>
                <a:ea typeface="+mn-ea"/>
              </a:rPr>
              <a:t>Linux</a:t>
            </a:r>
            <a:r>
              <a:rPr lang="zh-CN" altLang="en-US" sz="1800" dirty="0">
                <a:solidFill>
                  <a:srgbClr val="333333"/>
                </a:solidFill>
                <a:latin typeface="+mn-ea"/>
                <a:ea typeface="+mn-ea"/>
              </a:rPr>
              <a:t>系统采用的哪种开源协议。</a:t>
            </a:r>
            <a:endParaRPr lang="en-US" altLang="zh-CN" sz="1800" dirty="0">
              <a:solidFill>
                <a:srgbClr val="333333"/>
              </a:solidFill>
              <a:latin typeface="+mn-ea"/>
              <a:ea typeface="+mn-ea"/>
            </a:endParaRPr>
          </a:p>
        </p:txBody>
      </p:sp>
    </p:spTree>
    <p:extLst>
      <p:ext uri="{BB962C8B-B14F-4D97-AF65-F5344CB8AC3E}">
        <p14:creationId xmlns:p14="http://schemas.microsoft.com/office/powerpoint/2010/main" val="18589130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653230" y="1745741"/>
            <a:ext cx="7706910" cy="4545283"/>
          </a:xfrm>
          <a:prstGeom prst="rect">
            <a:avLst/>
          </a:prstGeom>
          <a:noFill/>
        </p:spPr>
        <p:txBody>
          <a:bodyPr wrap="square">
            <a:spAutoFit/>
          </a:bodyPr>
          <a:lstStyle/>
          <a:p>
            <a:pPr indent="266700" algn="just">
              <a:lnSpc>
                <a:spcPct val="200000"/>
              </a:lnSpc>
              <a:spcBef>
                <a:spcPts val="1200"/>
              </a:spcBef>
            </a:pPr>
            <a:r>
              <a:rPr lang="zh-CN" altLang="en-US" sz="2800" kern="0" dirty="0">
                <a:solidFill>
                  <a:srgbClr val="000000"/>
                </a:solidFill>
                <a:latin typeface="+mn-ea"/>
                <a:ea typeface="+mn-ea"/>
              </a:rPr>
              <a:t>何为开源？开源节流？开放共享？</a:t>
            </a:r>
            <a:endParaRPr lang="en-US" altLang="zh-CN" sz="2800" kern="0" dirty="0">
              <a:solidFill>
                <a:srgbClr val="000000"/>
              </a:solidFill>
              <a:latin typeface="+mn-ea"/>
              <a:ea typeface="+mn-ea"/>
            </a:endParaRPr>
          </a:p>
          <a:p>
            <a:pPr indent="266700" algn="just">
              <a:lnSpc>
                <a:spcPct val="200000"/>
              </a:lnSpc>
              <a:spcBef>
                <a:spcPts val="1200"/>
              </a:spcBef>
            </a:pPr>
            <a:r>
              <a:rPr lang="en-US" sz="2200" kern="0" dirty="0" err="1">
                <a:solidFill>
                  <a:srgbClr val="000000"/>
                </a:solidFill>
                <a:effectLst/>
                <a:latin typeface="+mn-ea"/>
                <a:ea typeface="+mn-ea"/>
              </a:rPr>
              <a:t>开源的概念在计算机领域广泛提及</a:t>
            </a:r>
            <a:r>
              <a:rPr lang="zh-CN" altLang="en-US" sz="2200" kern="0" dirty="0">
                <a:solidFill>
                  <a:srgbClr val="000000"/>
                </a:solidFill>
                <a:effectLst/>
                <a:latin typeface="+mn-ea"/>
                <a:ea typeface="+mn-ea"/>
              </a:rPr>
              <a:t>。开源</a:t>
            </a:r>
            <a:r>
              <a:rPr lang="en-US" altLang="zh-CN" sz="2200" kern="0" dirty="0">
                <a:solidFill>
                  <a:srgbClr val="000000"/>
                </a:solidFill>
                <a:latin typeface="+mn-ea"/>
                <a:ea typeface="+mn-ea"/>
              </a:rPr>
              <a:t>GIS</a:t>
            </a:r>
            <a:r>
              <a:rPr lang="zh-CN" altLang="en-US" sz="2200" kern="0" dirty="0">
                <a:solidFill>
                  <a:srgbClr val="000000"/>
                </a:solidFill>
                <a:latin typeface="+mn-ea"/>
                <a:ea typeface="+mn-ea"/>
              </a:rPr>
              <a:t>中的开源的概念也源于计算机领域中的开源。</a:t>
            </a:r>
            <a:endParaRPr lang="en-US" altLang="zh-CN" sz="2200" kern="0" dirty="0">
              <a:solidFill>
                <a:srgbClr val="000000"/>
              </a:solidFill>
              <a:latin typeface="+mn-ea"/>
              <a:ea typeface="+mn-ea"/>
            </a:endParaRPr>
          </a:p>
          <a:p>
            <a:pPr indent="266700" algn="just">
              <a:lnSpc>
                <a:spcPct val="200000"/>
              </a:lnSpc>
              <a:spcBef>
                <a:spcPts val="1200"/>
              </a:spcBef>
            </a:pPr>
            <a:r>
              <a:rPr lang="zh-CN" altLang="en-US" sz="2200" kern="0" dirty="0">
                <a:solidFill>
                  <a:srgbClr val="000000"/>
                </a:solidFill>
                <a:latin typeface="+mn-ea"/>
                <a:ea typeface="+mn-ea"/>
              </a:rPr>
              <a:t>开源软件中的开源是指</a:t>
            </a:r>
            <a:r>
              <a:rPr lang="zh-CN" altLang="en-US" sz="2200" b="1" u="sng" kern="0" dirty="0">
                <a:solidFill>
                  <a:schemeClr val="bg2"/>
                </a:solidFill>
                <a:latin typeface="+mn-ea"/>
                <a:ea typeface="+mn-ea"/>
              </a:rPr>
              <a:t>开放共享</a:t>
            </a:r>
            <a:r>
              <a:rPr lang="zh-CN" altLang="en-US" sz="2200" kern="0" dirty="0">
                <a:solidFill>
                  <a:srgbClr val="000000"/>
                </a:solidFill>
                <a:latin typeface="+mn-ea"/>
                <a:ea typeface="+mn-ea"/>
              </a:rPr>
              <a:t>。将自己的工作向他人分享，他人在已有的工作基础上进行进一步改进和完善。实现多人的高效协作，节省冗余劳动力。</a:t>
            </a:r>
            <a:endParaRPr lang="en-US" altLang="zh-CN" sz="2200" kern="0" dirty="0">
              <a:solidFill>
                <a:srgbClr val="000000"/>
              </a:solidFill>
              <a:latin typeface="+mn-ea"/>
              <a:ea typeface="+mn-ea"/>
            </a:endParaRP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6231310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653230" y="1745741"/>
            <a:ext cx="7706910" cy="4391395"/>
          </a:xfrm>
          <a:prstGeom prst="rect">
            <a:avLst/>
          </a:prstGeom>
          <a:noFill/>
        </p:spPr>
        <p:txBody>
          <a:bodyPr wrap="square">
            <a:spAutoFit/>
          </a:bodyPr>
          <a:lstStyle/>
          <a:p>
            <a:pPr indent="266700" algn="just">
              <a:lnSpc>
                <a:spcPct val="200000"/>
              </a:lnSpc>
              <a:spcBef>
                <a:spcPts val="1200"/>
              </a:spcBef>
            </a:pPr>
            <a:r>
              <a:rPr lang="zh-CN" altLang="en-CN" sz="2800" kern="0" dirty="0">
                <a:solidFill>
                  <a:srgbClr val="000000"/>
                </a:solidFill>
                <a:latin typeface="+mn-ea"/>
                <a:ea typeface="+mn-ea"/>
              </a:rPr>
              <a:t>什么</a:t>
            </a:r>
            <a:r>
              <a:rPr lang="zh-CN" altLang="en-US" sz="2800" kern="0" dirty="0">
                <a:solidFill>
                  <a:srgbClr val="000000"/>
                </a:solidFill>
                <a:latin typeface="+mn-ea"/>
                <a:ea typeface="+mn-ea"/>
              </a:rPr>
              <a:t>是闭源</a:t>
            </a:r>
            <a:r>
              <a:rPr lang="en-US" altLang="zh-CN" sz="2800" kern="0" dirty="0">
                <a:solidFill>
                  <a:srgbClr val="000000"/>
                </a:solidFill>
                <a:latin typeface="+mn-ea"/>
                <a:ea typeface="+mn-ea"/>
              </a:rPr>
              <a:t>GIS</a:t>
            </a:r>
            <a:r>
              <a:rPr lang="zh-CN" altLang="en-US" sz="2800" kern="0" dirty="0">
                <a:solidFill>
                  <a:srgbClr val="000000"/>
                </a:solidFill>
                <a:latin typeface="+mn-ea"/>
                <a:ea typeface="+mn-ea"/>
              </a:rPr>
              <a:t>软件？</a:t>
            </a:r>
            <a:endParaRPr lang="en-US" altLang="zh-CN" sz="2800" kern="0" dirty="0">
              <a:solidFill>
                <a:srgbClr val="000000"/>
              </a:solidFill>
              <a:latin typeface="+mn-ea"/>
              <a:ea typeface="+mn-ea"/>
            </a:endParaRPr>
          </a:p>
          <a:p>
            <a:pPr indent="266700" algn="just">
              <a:lnSpc>
                <a:spcPct val="200000"/>
              </a:lnSpc>
              <a:spcBef>
                <a:spcPts val="1200"/>
              </a:spcBef>
            </a:pPr>
            <a:r>
              <a:rPr lang="zh-CN" altLang="en-US" sz="2200" dirty="0">
                <a:solidFill>
                  <a:srgbClr val="000000"/>
                </a:solidFill>
                <a:latin typeface="+mn-ea"/>
                <a:ea typeface="+mn-ea"/>
                <a:cs typeface="Times New Roman" panose="02020603050405020304" pitchFamily="18" charset="0"/>
              </a:rPr>
              <a:t>基于具体的、相对独立的和封闭的平台开发的，它们采用不同的开发方式和数据格式，对地理数据的组织也有很大的差异。这种闭源形式的</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开发会</a:t>
            </a:r>
            <a:r>
              <a:rPr lang="zh-CN" altLang="en-US" sz="2200" b="1" dirty="0">
                <a:solidFill>
                  <a:srgbClr val="000000"/>
                </a:solidFill>
                <a:latin typeface="+mn-ea"/>
                <a:ea typeface="+mn-ea"/>
                <a:cs typeface="Times New Roman" panose="02020603050405020304" pitchFamily="18" charset="0"/>
              </a:rPr>
              <a:t>带来行业的垄断，同时在</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应用过程中会产生高额的费用，这在一定程度上限制了</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的普及与推广</a:t>
            </a:r>
            <a:r>
              <a:rPr lang="zh-CN" altLang="en-US" sz="2200" dirty="0">
                <a:solidFill>
                  <a:srgbClr val="000000"/>
                </a:solidFill>
                <a:latin typeface="+mn-ea"/>
                <a:ea typeface="+mn-ea"/>
                <a:cs typeface="Times New Roman" panose="02020603050405020304" pitchFamily="18" charset="0"/>
              </a:rPr>
              <a:t>。</a:t>
            </a:r>
            <a:r>
              <a:rPr lang="en-CN" sz="2200" dirty="0">
                <a:solidFill>
                  <a:srgbClr val="000000"/>
                </a:solidFill>
                <a:latin typeface="+mn-ea"/>
                <a:ea typeface="+mn-ea"/>
                <a:cs typeface="Times New Roman" panose="02020603050405020304" pitchFamily="18" charset="0"/>
              </a:rPr>
              <a:t> 如常用的Arcgis</a:t>
            </a:r>
            <a:r>
              <a:rPr lang="zh-CN" altLang="en-US" sz="2200" dirty="0">
                <a:solidFill>
                  <a:srgbClr val="000000"/>
                </a:solidFill>
                <a:latin typeface="+mn-ea"/>
                <a:ea typeface="+mn-ea"/>
                <a:cs typeface="Times New Roman" panose="02020603050405020304" pitchFamily="18" charset="0"/>
              </a:rPr>
              <a:t>、</a:t>
            </a:r>
            <a:r>
              <a:rPr lang="en-US" altLang="zh-CN" sz="2200" dirty="0">
                <a:solidFill>
                  <a:srgbClr val="000000"/>
                </a:solidFill>
                <a:latin typeface="+mn-ea"/>
                <a:ea typeface="+mn-ea"/>
                <a:cs typeface="Times New Roman" panose="02020603050405020304" pitchFamily="18" charset="0"/>
              </a:rPr>
              <a:t>ENVI</a:t>
            </a:r>
            <a:r>
              <a:rPr lang="zh-CN" altLang="en-US" sz="2200" dirty="0">
                <a:solidFill>
                  <a:srgbClr val="000000"/>
                </a:solidFill>
                <a:latin typeface="+mn-ea"/>
                <a:ea typeface="+mn-ea"/>
                <a:cs typeface="Times New Roman" panose="02020603050405020304" pitchFamily="18" charset="0"/>
              </a:rPr>
              <a:t>等软件</a:t>
            </a:r>
            <a:r>
              <a:rPr lang="en-US" altLang="zh-CN" sz="2200" dirty="0">
                <a:solidFill>
                  <a:srgbClr val="000000"/>
                </a:solidFill>
                <a:latin typeface="+mn-ea"/>
                <a:ea typeface="+mn-ea"/>
                <a:cs typeface="Times New Roman" panose="02020603050405020304" pitchFamily="18" charset="0"/>
              </a:rPr>
              <a:t>.</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7369147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一、课程简介</a:t>
            </a:r>
            <a:endParaRPr lang="zh-CN" altLang="en-US" dirty="0"/>
          </a:p>
        </p:txBody>
      </p:sp>
      <p:sp>
        <p:nvSpPr>
          <p:cNvPr id="17" name="TextBox 16">
            <a:extLst>
              <a:ext uri="{FF2B5EF4-FFF2-40B4-BE49-F238E27FC236}">
                <a16:creationId xmlns:a16="http://schemas.microsoft.com/office/drawing/2014/main" id="{9E05FFCA-3371-AF5C-381D-71D984055F5A}"/>
              </a:ext>
            </a:extLst>
          </p:cNvPr>
          <p:cNvSpPr txBox="1"/>
          <p:nvPr/>
        </p:nvSpPr>
        <p:spPr>
          <a:xfrm>
            <a:off x="457200" y="1566881"/>
            <a:ext cx="8369135" cy="5068503"/>
          </a:xfrm>
          <a:prstGeom prst="rect">
            <a:avLst/>
          </a:prstGeom>
          <a:noFill/>
        </p:spPr>
        <p:txBody>
          <a:bodyPr wrap="square">
            <a:spAutoFit/>
          </a:bodyPr>
          <a:lstStyle/>
          <a:p>
            <a:pPr indent="266700" algn="just">
              <a:lnSpc>
                <a:spcPct val="200000"/>
              </a:lnSpc>
              <a:spcBef>
                <a:spcPts val="1200"/>
              </a:spcBef>
            </a:pPr>
            <a:r>
              <a:rPr lang="zh-CN" altLang="en-US" sz="2800" kern="0" dirty="0">
                <a:solidFill>
                  <a:srgbClr val="000000"/>
                </a:solidFill>
                <a:latin typeface="+mn-ea"/>
                <a:ea typeface="+mn-ea"/>
              </a:rPr>
              <a:t>什么是开源</a:t>
            </a:r>
            <a:r>
              <a:rPr lang="en-US" altLang="zh-CN" sz="2800" kern="0" dirty="0">
                <a:solidFill>
                  <a:srgbClr val="000000"/>
                </a:solidFill>
                <a:latin typeface="+mn-ea"/>
                <a:ea typeface="+mn-ea"/>
              </a:rPr>
              <a:t>GIS</a:t>
            </a:r>
            <a:r>
              <a:rPr lang="zh-CN" altLang="en-US" sz="2800" kern="0" dirty="0">
                <a:solidFill>
                  <a:srgbClr val="000000"/>
                </a:solidFill>
                <a:latin typeface="+mn-ea"/>
                <a:ea typeface="+mn-ea"/>
              </a:rPr>
              <a:t>软件？</a:t>
            </a:r>
            <a:endParaRPr lang="en-US" altLang="zh-CN" sz="2800" kern="0" dirty="0">
              <a:solidFill>
                <a:srgbClr val="000000"/>
              </a:solidFill>
              <a:latin typeface="+mn-ea"/>
              <a:ea typeface="+mn-ea"/>
            </a:endParaRPr>
          </a:p>
          <a:p>
            <a:pPr indent="266700" algn="just">
              <a:lnSpc>
                <a:spcPct val="200000"/>
              </a:lnSpc>
              <a:spcBef>
                <a:spcPts val="1200"/>
              </a:spcBef>
            </a:pPr>
            <a:r>
              <a:rPr lang="zh-CN" altLang="en-US" sz="2200" dirty="0">
                <a:solidFill>
                  <a:srgbClr val="000000"/>
                </a:solidFill>
                <a:latin typeface="+mn-ea"/>
                <a:ea typeface="+mn-ea"/>
                <a:cs typeface="Times New Roman" panose="02020603050405020304" pitchFamily="18" charset="0"/>
              </a:rPr>
              <a:t>开源地理信息系统（</a:t>
            </a:r>
            <a:r>
              <a:rPr lang="en-US" sz="2200" dirty="0">
                <a:solidFill>
                  <a:srgbClr val="000000"/>
                </a:solidFill>
                <a:latin typeface="+mn-ea"/>
                <a:ea typeface="+mn-ea"/>
                <a:cs typeface="Times New Roman" panose="02020603050405020304" pitchFamily="18" charset="0"/>
              </a:rPr>
              <a:t>Open-source geographic information system</a:t>
            </a:r>
            <a:r>
              <a:rPr lang="zh-CN" altLang="en-US" sz="2200" dirty="0">
                <a:solidFill>
                  <a:srgbClr val="000000"/>
                </a:solidFill>
                <a:latin typeface="+mn-ea"/>
                <a:ea typeface="+mn-ea"/>
                <a:cs typeface="Times New Roman" panose="02020603050405020304" pitchFamily="18" charset="0"/>
              </a:rPr>
              <a:t>，又称开源</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即开放源代码地理信息系统，是指</a:t>
            </a:r>
            <a:r>
              <a:rPr lang="zh-CN" altLang="en-US" sz="2200" b="1" dirty="0">
                <a:solidFill>
                  <a:srgbClr val="000000"/>
                </a:solidFill>
                <a:latin typeface="+mn-ea"/>
                <a:ea typeface="+mn-ea"/>
                <a:cs typeface="Times New Roman" panose="02020603050405020304" pitchFamily="18" charset="0"/>
              </a:rPr>
              <a:t>源代码可以任意获取的</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软件</a:t>
            </a:r>
            <a:r>
              <a:rPr lang="zh-CN" altLang="en-US" sz="2200" dirty="0">
                <a:solidFill>
                  <a:srgbClr val="000000"/>
                </a:solidFill>
                <a:latin typeface="+mn-ea"/>
                <a:ea typeface="+mn-ea"/>
                <a:cs typeface="Times New Roman" panose="02020603050405020304" pitchFamily="18" charset="0"/>
              </a:rPr>
              <a:t>。这类软件在保留一部分著作权条件下允许用户学习、修改以及向任何人分发该</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软件。由于</a:t>
            </a:r>
            <a:r>
              <a:rPr lang="zh-CN" altLang="en-US" sz="2200" b="1" dirty="0">
                <a:solidFill>
                  <a:srgbClr val="000000"/>
                </a:solidFill>
                <a:latin typeface="+mn-ea"/>
                <a:ea typeface="+mn-ea"/>
                <a:cs typeface="Times New Roman" panose="02020603050405020304" pitchFamily="18" charset="0"/>
              </a:rPr>
              <a:t>开源</a:t>
            </a:r>
            <a:r>
              <a:rPr lang="en-US" sz="2200" b="1" dirty="0">
                <a:solidFill>
                  <a:srgbClr val="000000"/>
                </a:solidFill>
                <a:latin typeface="+mn-ea"/>
                <a:ea typeface="+mn-ea"/>
                <a:cs typeface="Times New Roman" panose="02020603050405020304" pitchFamily="18" charset="0"/>
              </a:rPr>
              <a:t>GIS</a:t>
            </a:r>
            <a:r>
              <a:rPr lang="zh-CN" altLang="en-US" sz="2200" b="1" dirty="0">
                <a:solidFill>
                  <a:srgbClr val="000000"/>
                </a:solidFill>
                <a:latin typeface="+mn-ea"/>
                <a:ea typeface="+mn-ea"/>
                <a:cs typeface="Times New Roman" panose="02020603050405020304" pitchFamily="18" charset="0"/>
              </a:rPr>
              <a:t>软件具有免费和开放的特点</a:t>
            </a:r>
            <a:r>
              <a:rPr lang="zh-CN" altLang="en-US" sz="2200" dirty="0">
                <a:solidFill>
                  <a:srgbClr val="000000"/>
                </a:solidFill>
                <a:latin typeface="+mn-ea"/>
                <a:ea typeface="+mn-ea"/>
                <a:cs typeface="Times New Roman" panose="02020603050405020304" pitchFamily="18" charset="0"/>
              </a:rPr>
              <a:t>，这激发了软件开发的活力，同时也能有效促进</a:t>
            </a:r>
            <a:r>
              <a:rPr lang="en-US" sz="2200" dirty="0">
                <a:solidFill>
                  <a:srgbClr val="000000"/>
                </a:solidFill>
                <a:latin typeface="+mn-ea"/>
                <a:ea typeface="+mn-ea"/>
                <a:cs typeface="Times New Roman" panose="02020603050405020304" pitchFamily="18" charset="0"/>
              </a:rPr>
              <a:t>GIS</a:t>
            </a:r>
            <a:r>
              <a:rPr lang="zh-CN" altLang="en-US" sz="2200" dirty="0">
                <a:solidFill>
                  <a:srgbClr val="000000"/>
                </a:solidFill>
                <a:latin typeface="+mn-ea"/>
                <a:ea typeface="+mn-ea"/>
                <a:cs typeface="Times New Roman" panose="02020603050405020304" pitchFamily="18" charset="0"/>
              </a:rPr>
              <a:t>软件的应用与发展。</a:t>
            </a:r>
            <a:r>
              <a:rPr lang="en-CN" sz="2200" dirty="0">
                <a:solidFill>
                  <a:srgbClr val="000000"/>
                </a:solidFill>
                <a:latin typeface="+mn-ea"/>
                <a:ea typeface="+mn-ea"/>
                <a:cs typeface="Times New Roman" panose="02020603050405020304" pitchFamily="18" charset="0"/>
              </a:rPr>
              <a:t> </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a:t>
            </a:r>
            <a:endParaRPr lang="en-US" altLang="zh-CN" sz="2800" b="1" dirty="0">
              <a:solidFill>
                <a:srgbClr val="333333"/>
              </a:solidFill>
              <a:latin typeface="+mn-ea"/>
              <a:ea typeface="+mn-ea"/>
            </a:endParaRPr>
          </a:p>
        </p:txBody>
      </p:sp>
    </p:spTree>
    <p:extLst>
      <p:ext uri="{BB962C8B-B14F-4D97-AF65-F5344CB8AC3E}">
        <p14:creationId xmlns:p14="http://schemas.microsoft.com/office/powerpoint/2010/main" val="41140665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ea typeface="+mn-ea"/>
              </a:rPr>
              <a:t>一、课程简介</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 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课程概述（课程目标）</a:t>
            </a:r>
            <a:endParaRPr lang="en-US" altLang="zh-CN" sz="2800" b="1" dirty="0">
              <a:solidFill>
                <a:srgbClr val="333333"/>
              </a:solidFill>
              <a:latin typeface="+mn-ea"/>
              <a:ea typeface="+mn-ea"/>
            </a:endParaRPr>
          </a:p>
        </p:txBody>
      </p:sp>
      <p:sp>
        <p:nvSpPr>
          <p:cNvPr id="6" name="TextBox 5">
            <a:extLst>
              <a:ext uri="{FF2B5EF4-FFF2-40B4-BE49-F238E27FC236}">
                <a16:creationId xmlns:a16="http://schemas.microsoft.com/office/drawing/2014/main" id="{2CCD6DA1-1437-AB5B-BCA8-405D548B2FB8}"/>
              </a:ext>
            </a:extLst>
          </p:cNvPr>
          <p:cNvSpPr txBox="1"/>
          <p:nvPr/>
        </p:nvSpPr>
        <p:spPr>
          <a:xfrm>
            <a:off x="505443" y="1788155"/>
            <a:ext cx="8133113" cy="4566763"/>
          </a:xfrm>
          <a:prstGeom prst="rect">
            <a:avLst/>
          </a:prstGeom>
          <a:noFill/>
        </p:spPr>
        <p:txBody>
          <a:bodyPr wrap="square">
            <a:spAutoFit/>
          </a:bodyPr>
          <a:lstStyle/>
          <a:p>
            <a:pPr indent="266700" algn="just">
              <a:lnSpc>
                <a:spcPct val="200000"/>
              </a:lnSpc>
              <a:spcBef>
                <a:spcPts val="1200"/>
              </a:spcBef>
            </a:pPr>
            <a:r>
              <a:rPr lang="zh-CN" altLang="en-US" dirty="0">
                <a:solidFill>
                  <a:srgbClr val="000000"/>
                </a:solidFill>
                <a:effectLst/>
                <a:latin typeface="+mn-ea"/>
                <a:ea typeface="+mn-ea"/>
                <a:cs typeface="Times New Roman" panose="02020603050405020304" pitchFamily="18" charset="0"/>
              </a:rPr>
              <a:t>  </a:t>
            </a:r>
            <a:r>
              <a:rPr lang="zh-CN" dirty="0">
                <a:solidFill>
                  <a:srgbClr val="000000"/>
                </a:solidFill>
                <a:effectLst/>
                <a:latin typeface="+mn-ea"/>
                <a:ea typeface="+mn-ea"/>
                <a:cs typeface="Times New Roman" panose="02020603050405020304" pitchFamily="18" charset="0"/>
              </a:rPr>
              <a:t>通过对该门课程的</a:t>
            </a:r>
            <a:r>
              <a:rPr lang="zh-CN" altLang="en-US" dirty="0">
                <a:solidFill>
                  <a:srgbClr val="000000"/>
                </a:solidFill>
                <a:effectLst/>
                <a:latin typeface="+mn-ea"/>
                <a:ea typeface="+mn-ea"/>
                <a:cs typeface="Times New Roman" panose="02020603050405020304" pitchFamily="18" charset="0"/>
              </a:rPr>
              <a:t>学习</a:t>
            </a:r>
            <a:r>
              <a:rPr lang="zh-CN" dirty="0">
                <a:solidFill>
                  <a:srgbClr val="000000"/>
                </a:solidFill>
                <a:effectLst/>
                <a:latin typeface="+mn-ea"/>
                <a:ea typeface="+mn-ea"/>
                <a:cs typeface="Times New Roman" panose="02020603050405020304" pitchFamily="18" charset="0"/>
              </a:rPr>
              <a:t>，学生能够</a:t>
            </a:r>
            <a:r>
              <a:rPr lang="zh-CN" altLang="en-US" dirty="0">
                <a:solidFill>
                  <a:srgbClr val="000000"/>
                </a:solidFill>
                <a:latin typeface="+mn-ea"/>
                <a:ea typeface="+mn-ea"/>
                <a:cs typeface="Times New Roman" panose="02020603050405020304" pitchFamily="18" charset="0"/>
              </a:rPr>
              <a:t>了解开源地理信息系统发展的历史及现状，通过开源地理信息系统实验课程与开发实践，掌握开源</a:t>
            </a:r>
            <a:r>
              <a:rPr lang="en-US" dirty="0">
                <a:solidFill>
                  <a:srgbClr val="000000"/>
                </a:solidFill>
                <a:latin typeface="+mn-ea"/>
                <a:ea typeface="+mn-ea"/>
                <a:cs typeface="Times New Roman" panose="02020603050405020304" pitchFamily="18" charset="0"/>
              </a:rPr>
              <a:t>GIS</a:t>
            </a:r>
            <a:r>
              <a:rPr lang="zh-CN" altLang="en-US" dirty="0">
                <a:solidFill>
                  <a:srgbClr val="000000"/>
                </a:solidFill>
                <a:latin typeface="+mn-ea"/>
                <a:ea typeface="+mn-ea"/>
                <a:cs typeface="Times New Roman" panose="02020603050405020304" pitchFamily="18" charset="0"/>
              </a:rPr>
              <a:t>软件开发的常用工具、基本规范、以及开发流程。</a:t>
            </a:r>
            <a:r>
              <a:rPr lang="en-CN" dirty="0">
                <a:solidFill>
                  <a:srgbClr val="000000"/>
                </a:solidFill>
                <a:latin typeface="+mn-ea"/>
                <a:ea typeface="+mn-ea"/>
                <a:cs typeface="Times New Roman" panose="02020603050405020304" pitchFamily="18" charset="0"/>
              </a:rPr>
              <a:t> </a:t>
            </a:r>
          </a:p>
          <a:p>
            <a:pPr indent="266700" algn="just">
              <a:lnSpc>
                <a:spcPct val="200000"/>
              </a:lnSpc>
              <a:spcBef>
                <a:spcPts val="1200"/>
              </a:spcBef>
            </a:pPr>
            <a:r>
              <a:rPr lang="zh-CN" altLang="en-US" kern="0" dirty="0">
                <a:solidFill>
                  <a:srgbClr val="000000"/>
                </a:solidFill>
                <a:latin typeface="+mn-ea"/>
                <a:ea typeface="+mn-ea"/>
                <a:cs typeface="Times New Roman" panose="02020603050405020304" pitchFamily="18" charset="0"/>
              </a:rPr>
              <a:t>  </a:t>
            </a:r>
            <a:r>
              <a:rPr lang="zh-CN" altLang="en-CN" kern="0" dirty="0">
                <a:solidFill>
                  <a:srgbClr val="000000"/>
                </a:solidFill>
                <a:latin typeface="+mn-ea"/>
                <a:ea typeface="+mn-ea"/>
                <a:cs typeface="Times New Roman" panose="02020603050405020304" pitchFamily="18" charset="0"/>
              </a:rPr>
              <a:t>同时</a:t>
            </a:r>
            <a:r>
              <a:rPr lang="zh-CN" altLang="en-US" kern="0" dirty="0">
                <a:solidFill>
                  <a:srgbClr val="000000"/>
                </a:solidFill>
                <a:latin typeface="+mn-ea"/>
                <a:ea typeface="+mn-ea"/>
                <a:cs typeface="Times New Roman" panose="02020603050405020304" pitchFamily="18" charset="0"/>
              </a:rPr>
              <a:t>，</a:t>
            </a:r>
            <a:r>
              <a:rPr lang="zh-CN" altLang="en-US" kern="0" dirty="0">
                <a:solidFill>
                  <a:srgbClr val="000000"/>
                </a:solidFill>
                <a:effectLst/>
                <a:latin typeface="+mn-ea"/>
                <a:ea typeface="+mn-ea"/>
              </a:rPr>
              <a:t>通过该课程的学习。也希望培养学生在</a:t>
            </a:r>
            <a:r>
              <a:rPr lang="zh-CN" altLang="en-US" b="1" kern="0" dirty="0">
                <a:solidFill>
                  <a:srgbClr val="000000"/>
                </a:solidFill>
                <a:effectLst/>
                <a:latin typeface="+mn-ea"/>
                <a:ea typeface="+mn-ea"/>
              </a:rPr>
              <a:t>学习和工作中开源分享和团队协作的</a:t>
            </a:r>
            <a:r>
              <a:rPr lang="zh-CN" altLang="en-US" b="1" kern="0" dirty="0">
                <a:solidFill>
                  <a:srgbClr val="000000"/>
                </a:solidFill>
                <a:latin typeface="+mn-ea"/>
                <a:ea typeface="+mn-ea"/>
              </a:rPr>
              <a:t>精神</a:t>
            </a:r>
            <a:r>
              <a:rPr lang="zh-CN" altLang="en-US" kern="0" dirty="0">
                <a:solidFill>
                  <a:srgbClr val="000000"/>
                </a:solidFill>
                <a:effectLst/>
                <a:latin typeface="+mn-ea"/>
                <a:ea typeface="+mn-ea"/>
              </a:rPr>
              <a:t>。</a:t>
            </a:r>
            <a:endParaRPr lang="en-US" altLang="zh-CN" dirty="0">
              <a:solidFill>
                <a:srgbClr val="00000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16833723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ea typeface="+mn-ea"/>
              </a:rPr>
              <a:t>一、课程简介</a:t>
            </a:r>
          </a:p>
        </p:txBody>
      </p:sp>
      <p:sp>
        <p:nvSpPr>
          <p:cNvPr id="4" name="TextBox 3">
            <a:extLst>
              <a:ext uri="{FF2B5EF4-FFF2-40B4-BE49-F238E27FC236}">
                <a16:creationId xmlns:a16="http://schemas.microsoft.com/office/drawing/2014/main" id="{DFE91C0B-C9F8-3FEC-3419-2DE0C6E6DCB8}"/>
              </a:ext>
            </a:extLst>
          </p:cNvPr>
          <p:cNvSpPr txBox="1"/>
          <p:nvPr/>
        </p:nvSpPr>
        <p:spPr>
          <a:xfrm>
            <a:off x="317665" y="941970"/>
            <a:ext cx="8508670" cy="662489"/>
          </a:xfrm>
          <a:prstGeom prst="rect">
            <a:avLst/>
          </a:prstGeom>
          <a:noFill/>
        </p:spPr>
        <p:txBody>
          <a:bodyPr wrap="square" rtlCol="0">
            <a:spAutoFit/>
          </a:bodyPr>
          <a:lstStyle/>
          <a:p>
            <a:pPr marL="514350" indent="-514350" algn="just">
              <a:lnSpc>
                <a:spcPct val="150000"/>
              </a:lnSpc>
              <a:buAutoNum type="arabicPeriod"/>
            </a:pPr>
            <a:r>
              <a:rPr lang="zh-CN" altLang="en-US" sz="2800" b="1" dirty="0">
                <a:solidFill>
                  <a:srgbClr val="333333"/>
                </a:solidFill>
                <a:latin typeface="+mn-ea"/>
                <a:ea typeface="+mn-ea"/>
              </a:rPr>
              <a:t>开源</a:t>
            </a:r>
            <a:r>
              <a:rPr lang="en-US" altLang="zh-CN" sz="2800" b="1" dirty="0">
                <a:solidFill>
                  <a:srgbClr val="333333"/>
                </a:solidFill>
                <a:latin typeface="+mn-ea"/>
                <a:ea typeface="+mn-ea"/>
              </a:rPr>
              <a:t>GIS</a:t>
            </a:r>
            <a:r>
              <a:rPr lang="zh-CN" altLang="en-US" sz="2800" b="1" dirty="0">
                <a:solidFill>
                  <a:srgbClr val="333333"/>
                </a:solidFill>
                <a:latin typeface="+mn-ea"/>
                <a:ea typeface="+mn-ea"/>
              </a:rPr>
              <a:t>课程概述（课程章节）</a:t>
            </a:r>
            <a:endParaRPr lang="en-US" altLang="zh-CN" sz="2800" b="1" dirty="0">
              <a:solidFill>
                <a:srgbClr val="333333"/>
              </a:solidFill>
              <a:latin typeface="+mn-ea"/>
              <a:ea typeface="+mn-ea"/>
            </a:endParaRPr>
          </a:p>
        </p:txBody>
      </p:sp>
      <p:sp>
        <p:nvSpPr>
          <p:cNvPr id="5" name="TextBox 4">
            <a:extLst>
              <a:ext uri="{FF2B5EF4-FFF2-40B4-BE49-F238E27FC236}">
                <a16:creationId xmlns:a16="http://schemas.microsoft.com/office/drawing/2014/main" id="{1B0BE935-AC9C-D1EE-AD6A-7C386013DA7C}"/>
              </a:ext>
            </a:extLst>
          </p:cNvPr>
          <p:cNvSpPr txBox="1"/>
          <p:nvPr/>
        </p:nvSpPr>
        <p:spPr>
          <a:xfrm>
            <a:off x="1959429" y="1801161"/>
            <a:ext cx="6561116" cy="4510658"/>
          </a:xfrm>
          <a:prstGeom prst="rect">
            <a:avLst/>
          </a:prstGeom>
          <a:noFill/>
        </p:spPr>
        <p:txBody>
          <a:bodyPr wrap="square">
            <a:spAutoFit/>
          </a:bodyPr>
          <a:lstStyle/>
          <a:p>
            <a:pPr indent="266700" algn="l">
              <a:lnSpc>
                <a:spcPct val="150000"/>
              </a:lnSpc>
              <a:spcBef>
                <a:spcPts val="1200"/>
              </a:spcBef>
            </a:pPr>
            <a:r>
              <a:rPr lang="zh-CN" altLang="en-US" sz="2200" kern="0" dirty="0">
                <a:solidFill>
                  <a:srgbClr val="000000"/>
                </a:solidFill>
                <a:effectLst/>
                <a:latin typeface="+mn-ea"/>
                <a:ea typeface="+mn-ea"/>
              </a:rPr>
              <a:t>第一章 </a:t>
            </a:r>
            <a:r>
              <a:rPr lang="zh-CN" sz="2200" kern="0" dirty="0">
                <a:solidFill>
                  <a:srgbClr val="000000"/>
                </a:solidFill>
                <a:effectLst/>
                <a:latin typeface="+mn-ea"/>
                <a:ea typeface="+mn-ea"/>
              </a:rPr>
              <a:t>开源</a:t>
            </a:r>
            <a:r>
              <a:rPr lang="en-US" sz="2200" kern="0" dirty="0">
                <a:solidFill>
                  <a:srgbClr val="000000"/>
                </a:solidFill>
                <a:effectLst/>
                <a:latin typeface="+mn-ea"/>
                <a:ea typeface="+mn-ea"/>
              </a:rPr>
              <a:t>GIS</a:t>
            </a:r>
            <a:r>
              <a:rPr lang="zh-CN" sz="2200" kern="0" dirty="0">
                <a:solidFill>
                  <a:srgbClr val="000000"/>
                </a:solidFill>
                <a:effectLst/>
                <a:latin typeface="+mn-ea"/>
                <a:ea typeface="+mn-ea"/>
              </a:rPr>
              <a:t>软件发展历史</a:t>
            </a:r>
            <a:r>
              <a:rPr lang="zh-CN" altLang="en-US" sz="2200" kern="0" dirty="0">
                <a:solidFill>
                  <a:srgbClr val="000000"/>
                </a:solidFill>
                <a:effectLst/>
                <a:latin typeface="+mn-ea"/>
                <a:ea typeface="+mn-ea"/>
              </a:rPr>
              <a:t> （理论</a:t>
            </a:r>
            <a:r>
              <a:rPr lang="en-US" altLang="zh-CN" sz="2200" kern="0" dirty="0">
                <a:solidFill>
                  <a:srgbClr val="000000"/>
                </a:solidFill>
                <a:effectLst/>
                <a:latin typeface="+mn-ea"/>
                <a:ea typeface="+mn-ea"/>
              </a:rPr>
              <a:t>+</a:t>
            </a:r>
            <a:r>
              <a:rPr lang="zh-CN" altLang="en-US" sz="2200" kern="0" dirty="0">
                <a:solidFill>
                  <a:srgbClr val="000000"/>
                </a:solidFill>
                <a:effectLst/>
                <a:latin typeface="+mn-ea"/>
                <a:ea typeface="+mn-ea"/>
              </a:rPr>
              <a:t>实验）</a:t>
            </a:r>
            <a:endParaRPr lang="en-US" altLang="zh-CN" sz="2200" kern="0" dirty="0">
              <a:solidFill>
                <a:srgbClr val="000000"/>
              </a:solidFill>
              <a:effectLst/>
              <a:latin typeface="+mn-ea"/>
              <a:ea typeface="+mn-ea"/>
            </a:endParaRPr>
          </a:p>
          <a:p>
            <a:pPr indent="266700" algn="l">
              <a:lnSpc>
                <a:spcPct val="150000"/>
              </a:lnSpc>
              <a:spcBef>
                <a:spcPts val="1200"/>
              </a:spcBef>
            </a:pPr>
            <a:r>
              <a:rPr lang="zh-CN" altLang="en-US" sz="2200" kern="0" dirty="0">
                <a:solidFill>
                  <a:srgbClr val="000000"/>
                </a:solidFill>
                <a:effectLst/>
                <a:latin typeface="+mn-ea"/>
                <a:ea typeface="+mn-ea"/>
              </a:rPr>
              <a:t>第二章 开源桌面</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软件简介与应用 （实验）</a:t>
            </a:r>
            <a:endParaRPr lang="en-US" altLang="zh-CN" sz="2200" kern="0" dirty="0">
              <a:solidFill>
                <a:srgbClr val="000000"/>
              </a:solidFill>
              <a:effectLst/>
              <a:latin typeface="+mn-ea"/>
              <a:ea typeface="+mn-ea"/>
            </a:endParaRPr>
          </a:p>
          <a:p>
            <a:pPr indent="266700" algn="l">
              <a:lnSpc>
                <a:spcPct val="150000"/>
              </a:lnSpc>
              <a:spcBef>
                <a:spcPts val="1200"/>
              </a:spcBef>
            </a:pPr>
            <a:r>
              <a:rPr lang="zh-CN" altLang="en-US" sz="2200" kern="0" dirty="0">
                <a:solidFill>
                  <a:srgbClr val="000000"/>
                </a:solidFill>
                <a:effectLst/>
                <a:latin typeface="+mn-ea"/>
                <a:ea typeface="+mn-ea"/>
              </a:rPr>
              <a:t>第三章 开源</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软件开发环境配置（</a:t>
            </a:r>
            <a:r>
              <a:rPr lang="zh-CN" altLang="en-US" sz="2200" kern="0" dirty="0">
                <a:solidFill>
                  <a:srgbClr val="000000"/>
                </a:solidFill>
                <a:latin typeface="+mn-ea"/>
                <a:ea typeface="+mn-ea"/>
              </a:rPr>
              <a:t>理论</a:t>
            </a:r>
            <a:r>
              <a:rPr lang="en-US" altLang="zh-CN" sz="2200" kern="0" dirty="0">
                <a:solidFill>
                  <a:srgbClr val="000000"/>
                </a:solidFill>
                <a:latin typeface="+mn-ea"/>
                <a:ea typeface="+mn-ea"/>
              </a:rPr>
              <a:t>+</a:t>
            </a:r>
            <a:r>
              <a:rPr lang="zh-CN" altLang="en-US" sz="2200" kern="0" dirty="0">
                <a:solidFill>
                  <a:srgbClr val="000000"/>
                </a:solidFill>
                <a:latin typeface="+mn-ea"/>
                <a:ea typeface="+mn-ea"/>
              </a:rPr>
              <a:t>实验</a:t>
            </a:r>
            <a:r>
              <a:rPr lang="zh-CN" altLang="en-US" sz="2200" kern="0" dirty="0">
                <a:solidFill>
                  <a:srgbClr val="000000"/>
                </a:solidFill>
                <a:effectLst/>
                <a:latin typeface="+mn-ea"/>
                <a:ea typeface="+mn-ea"/>
              </a:rPr>
              <a:t>）</a:t>
            </a:r>
            <a:endParaRPr lang="en-US" altLang="zh-CN" sz="2200" kern="0" dirty="0">
              <a:solidFill>
                <a:srgbClr val="000000"/>
              </a:solidFill>
              <a:effectLst/>
              <a:latin typeface="+mn-ea"/>
              <a:ea typeface="+mn-ea"/>
            </a:endParaRPr>
          </a:p>
          <a:p>
            <a:pPr indent="266700" algn="just">
              <a:lnSpc>
                <a:spcPct val="150000"/>
              </a:lnSpc>
              <a:spcBef>
                <a:spcPts val="1200"/>
              </a:spcBef>
            </a:pPr>
            <a:r>
              <a:rPr lang="en-CN" sz="2200" kern="0" dirty="0">
                <a:solidFill>
                  <a:srgbClr val="000000"/>
                </a:solidFill>
                <a:effectLst/>
                <a:latin typeface="+mn-ea"/>
                <a:ea typeface="+mn-ea"/>
              </a:rPr>
              <a:t>第四章</a:t>
            </a:r>
            <a:r>
              <a:rPr lang="zh-CN" altLang="en-US" sz="2200" kern="0" dirty="0">
                <a:solidFill>
                  <a:srgbClr val="000000"/>
                </a:solidFill>
                <a:effectLst/>
                <a:latin typeface="+mn-ea"/>
                <a:ea typeface="+mn-ea"/>
              </a:rPr>
              <a:t> </a:t>
            </a:r>
            <a:r>
              <a:rPr lang="en-CN" sz="2200" kern="0" dirty="0">
                <a:solidFill>
                  <a:srgbClr val="000000"/>
                </a:solidFill>
                <a:effectLst/>
                <a:latin typeface="+mn-ea"/>
                <a:ea typeface="+mn-ea"/>
              </a:rPr>
              <a:t>矢量数据处理</a:t>
            </a:r>
            <a:r>
              <a:rPr lang="zh-CN" altLang="en-US" sz="2200" kern="0" dirty="0">
                <a:solidFill>
                  <a:srgbClr val="000000"/>
                </a:solidFill>
                <a:effectLst/>
                <a:latin typeface="+mn-ea"/>
                <a:ea typeface="+mn-ea"/>
              </a:rPr>
              <a:t> （实验）</a:t>
            </a:r>
            <a:endParaRPr lang="en-US"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第五章 </a:t>
            </a:r>
            <a:r>
              <a:rPr lang="zh-CN" altLang="en-CN" sz="2200" kern="0" dirty="0">
                <a:solidFill>
                  <a:srgbClr val="000000"/>
                </a:solidFill>
                <a:effectLst/>
                <a:latin typeface="+mn-ea"/>
                <a:ea typeface="+mn-ea"/>
              </a:rPr>
              <a:t>栅格</a:t>
            </a:r>
            <a:r>
              <a:rPr lang="zh-CN" altLang="en-US" sz="2200" kern="0" dirty="0">
                <a:solidFill>
                  <a:srgbClr val="000000"/>
                </a:solidFill>
                <a:effectLst/>
                <a:latin typeface="+mn-ea"/>
                <a:ea typeface="+mn-ea"/>
              </a:rPr>
              <a:t>数据处理（实验）</a:t>
            </a:r>
            <a:endParaRPr lang="en-US" altLang="zh-CN"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第六章 </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数据可视化分析（实验）</a:t>
            </a:r>
            <a:endParaRPr lang="en-US" altLang="zh-CN" sz="2200" kern="0" dirty="0">
              <a:solidFill>
                <a:srgbClr val="000000"/>
              </a:solidFill>
              <a:latin typeface="+mn-ea"/>
              <a:ea typeface="+mn-ea"/>
            </a:endParaRPr>
          </a:p>
          <a:p>
            <a:pPr indent="266700" algn="just">
              <a:lnSpc>
                <a:spcPct val="150000"/>
              </a:lnSpc>
              <a:spcBef>
                <a:spcPts val="1200"/>
              </a:spcBef>
            </a:pPr>
            <a:r>
              <a:rPr lang="zh-CN" altLang="en-US" sz="2200" kern="0" dirty="0">
                <a:solidFill>
                  <a:srgbClr val="000000"/>
                </a:solidFill>
                <a:effectLst/>
                <a:latin typeface="+mn-ea"/>
                <a:ea typeface="+mn-ea"/>
              </a:rPr>
              <a:t>第七章 </a:t>
            </a:r>
            <a:r>
              <a:rPr lang="zh-CN" altLang="en-CN" sz="2200" kern="0" dirty="0">
                <a:solidFill>
                  <a:srgbClr val="000000"/>
                </a:solidFill>
                <a:effectLst/>
                <a:latin typeface="+mn-ea"/>
                <a:ea typeface="+mn-ea"/>
              </a:rPr>
              <a:t>开源</a:t>
            </a:r>
            <a:r>
              <a:rPr lang="en-US" altLang="zh-CN" sz="2200" kern="0" dirty="0">
                <a:solidFill>
                  <a:srgbClr val="000000"/>
                </a:solidFill>
                <a:effectLst/>
                <a:latin typeface="+mn-ea"/>
                <a:ea typeface="+mn-ea"/>
              </a:rPr>
              <a:t>GIS</a:t>
            </a:r>
            <a:r>
              <a:rPr lang="zh-CN" altLang="en-US" sz="2200" kern="0" dirty="0">
                <a:solidFill>
                  <a:srgbClr val="000000"/>
                </a:solidFill>
                <a:effectLst/>
                <a:latin typeface="+mn-ea"/>
                <a:ea typeface="+mn-ea"/>
              </a:rPr>
              <a:t>项目开发实践（实验）</a:t>
            </a:r>
            <a:endParaRPr lang="en-CN" sz="2200" dirty="0">
              <a:solidFill>
                <a:srgbClr val="000000"/>
              </a:solidFill>
              <a:latin typeface="+mn-ea"/>
              <a:ea typeface="+mn-ea"/>
              <a:cs typeface="Times New Roman" panose="02020603050405020304" pitchFamily="18" charset="0"/>
            </a:endParaRPr>
          </a:p>
        </p:txBody>
      </p:sp>
      <p:sp>
        <p:nvSpPr>
          <p:cNvPr id="6" name="Left Brace 5">
            <a:extLst>
              <a:ext uri="{FF2B5EF4-FFF2-40B4-BE49-F238E27FC236}">
                <a16:creationId xmlns:a16="http://schemas.microsoft.com/office/drawing/2014/main" id="{33F109D0-AAA1-7AD3-B10D-6934C5844CDF}"/>
              </a:ext>
            </a:extLst>
          </p:cNvPr>
          <p:cNvSpPr/>
          <p:nvPr/>
        </p:nvSpPr>
        <p:spPr bwMode="auto">
          <a:xfrm>
            <a:off x="1838613" y="2100291"/>
            <a:ext cx="267194" cy="708573"/>
          </a:xfrm>
          <a:prstGeom prst="lef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sp>
        <p:nvSpPr>
          <p:cNvPr id="7" name="TextBox 6">
            <a:extLst>
              <a:ext uri="{FF2B5EF4-FFF2-40B4-BE49-F238E27FC236}">
                <a16:creationId xmlns:a16="http://schemas.microsoft.com/office/drawing/2014/main" id="{30E99D8D-10A9-408E-D876-09FB0C8EBDB2}"/>
              </a:ext>
            </a:extLst>
          </p:cNvPr>
          <p:cNvSpPr txBox="1"/>
          <p:nvPr/>
        </p:nvSpPr>
        <p:spPr>
          <a:xfrm>
            <a:off x="222661" y="2013733"/>
            <a:ext cx="1603169" cy="830997"/>
          </a:xfrm>
          <a:prstGeom prst="rect">
            <a:avLst/>
          </a:prstGeom>
          <a:noFill/>
        </p:spPr>
        <p:txBody>
          <a:bodyPr wrap="square" rtlCol="0">
            <a:spAutoFit/>
          </a:bodyPr>
          <a:lstStyle/>
          <a:p>
            <a:r>
              <a:rPr lang="en-CN" sz="1600" b="1" dirty="0">
                <a:solidFill>
                  <a:schemeClr val="accent2"/>
                </a:solidFill>
              </a:rPr>
              <a:t>开源GIS发展历史与现状</a:t>
            </a:r>
            <a:r>
              <a:rPr lang="zh-CN" altLang="en-US" sz="1600" b="1" dirty="0">
                <a:solidFill>
                  <a:schemeClr val="accent2"/>
                </a:solidFill>
              </a:rPr>
              <a:t>、开源桌面软件</a:t>
            </a:r>
            <a:endParaRPr lang="en-CN" sz="1600" b="1" dirty="0">
              <a:solidFill>
                <a:schemeClr val="accent2"/>
              </a:solidFill>
            </a:endParaRPr>
          </a:p>
        </p:txBody>
      </p:sp>
      <p:sp>
        <p:nvSpPr>
          <p:cNvPr id="8" name="Left Brace 7">
            <a:extLst>
              <a:ext uri="{FF2B5EF4-FFF2-40B4-BE49-F238E27FC236}">
                <a16:creationId xmlns:a16="http://schemas.microsoft.com/office/drawing/2014/main" id="{7D33CA86-78C6-3B8B-51BB-B57FBBE5679D}"/>
              </a:ext>
            </a:extLst>
          </p:cNvPr>
          <p:cNvSpPr/>
          <p:nvPr/>
        </p:nvSpPr>
        <p:spPr bwMode="auto">
          <a:xfrm>
            <a:off x="1825829" y="3429000"/>
            <a:ext cx="311727" cy="1946963"/>
          </a:xfrm>
          <a:prstGeom prst="leftBrac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sp>
        <p:nvSpPr>
          <p:cNvPr id="9" name="TextBox 8">
            <a:extLst>
              <a:ext uri="{FF2B5EF4-FFF2-40B4-BE49-F238E27FC236}">
                <a16:creationId xmlns:a16="http://schemas.microsoft.com/office/drawing/2014/main" id="{100AD77A-3706-464A-3EA9-8E8FB10A183C}"/>
              </a:ext>
            </a:extLst>
          </p:cNvPr>
          <p:cNvSpPr txBox="1"/>
          <p:nvPr/>
        </p:nvSpPr>
        <p:spPr>
          <a:xfrm>
            <a:off x="108114" y="3864651"/>
            <a:ext cx="1781299" cy="1077218"/>
          </a:xfrm>
          <a:prstGeom prst="rect">
            <a:avLst/>
          </a:prstGeom>
          <a:noFill/>
        </p:spPr>
        <p:txBody>
          <a:bodyPr wrap="square" rtlCol="0">
            <a:spAutoFit/>
          </a:bodyPr>
          <a:lstStyle/>
          <a:p>
            <a:r>
              <a:rPr lang="en-CN" sz="1600" b="1" dirty="0">
                <a:solidFill>
                  <a:schemeClr val="accent2"/>
                </a:solidFill>
              </a:rPr>
              <a:t>开源软件开发环境配置</a:t>
            </a:r>
            <a:r>
              <a:rPr lang="zh-CN" altLang="en-US" sz="1600" b="1" dirty="0">
                <a:solidFill>
                  <a:schemeClr val="accent2"/>
                </a:solidFill>
              </a:rPr>
              <a:t>、</a:t>
            </a:r>
            <a:r>
              <a:rPr lang="en-CN" sz="1600" b="1" dirty="0">
                <a:solidFill>
                  <a:schemeClr val="accent2"/>
                </a:solidFill>
              </a:rPr>
              <a:t>GIS数据处理与分析</a:t>
            </a:r>
            <a:r>
              <a:rPr lang="zh-CN" altLang="en-US" sz="1600" b="1" dirty="0">
                <a:solidFill>
                  <a:schemeClr val="accent2"/>
                </a:solidFill>
              </a:rPr>
              <a:t>（重点、难点）</a:t>
            </a:r>
            <a:endParaRPr lang="en-CN" sz="1600" b="1" dirty="0">
              <a:solidFill>
                <a:schemeClr val="accent2"/>
              </a:solidFill>
            </a:endParaRPr>
          </a:p>
        </p:txBody>
      </p:sp>
    </p:spTree>
    <p:extLst>
      <p:ext uri="{BB962C8B-B14F-4D97-AF65-F5344CB8AC3E}">
        <p14:creationId xmlns:p14="http://schemas.microsoft.com/office/powerpoint/2010/main" val="33096919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二、课程要求及考核</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1240227"/>
            <a:ext cx="8508670" cy="5279137"/>
          </a:xfrm>
          <a:prstGeom prst="rect">
            <a:avLst/>
          </a:prstGeom>
          <a:noFill/>
        </p:spPr>
        <p:txBody>
          <a:bodyPr wrap="square" rtlCol="0">
            <a:spAutoFit/>
          </a:bodyPr>
          <a:lstStyle/>
          <a:p>
            <a:pPr algn="just">
              <a:lnSpc>
                <a:spcPct val="150000"/>
              </a:lnSpc>
            </a:pPr>
            <a:r>
              <a:rPr lang="en-US" altLang="zh-CN" sz="2800" b="1" dirty="0">
                <a:solidFill>
                  <a:srgbClr val="333333"/>
                </a:solidFill>
                <a:latin typeface="+mn-ea"/>
                <a:ea typeface="+mn-ea"/>
              </a:rPr>
              <a:t>1</a:t>
            </a:r>
            <a:r>
              <a:rPr lang="zh-CN" altLang="en-US" sz="2800" b="1" dirty="0">
                <a:solidFill>
                  <a:srgbClr val="333333"/>
                </a:solidFill>
                <a:latin typeface="+mn-ea"/>
                <a:ea typeface="+mn-ea"/>
              </a:rPr>
              <a:t>、教学方式</a:t>
            </a:r>
            <a:endParaRPr lang="en-US" altLang="zh-CN" sz="2800" b="1" dirty="0">
              <a:solidFill>
                <a:srgbClr val="333333"/>
              </a:solidFill>
              <a:latin typeface="+mn-ea"/>
              <a:ea typeface="+mn-ea"/>
            </a:endParaRPr>
          </a:p>
          <a:p>
            <a:pPr algn="just">
              <a:lnSpc>
                <a:spcPct val="150000"/>
              </a:lnSpc>
            </a:pPr>
            <a:r>
              <a:rPr lang="zh-CN" altLang="en-US" dirty="0">
                <a:solidFill>
                  <a:srgbClr val="333333"/>
                </a:solidFill>
                <a:latin typeface="+mn-ea"/>
                <a:ea typeface="+mn-ea"/>
              </a:rPr>
              <a:t>    线下实验课，课堂学习需携带电脑，并保持网络通畅。</a:t>
            </a:r>
            <a:endParaRPr lang="en-US" altLang="zh-CN" b="1" dirty="0">
              <a:solidFill>
                <a:srgbClr val="333333"/>
              </a:solidFill>
              <a:latin typeface="+mn-ea"/>
              <a:ea typeface="+mn-ea"/>
            </a:endParaRPr>
          </a:p>
          <a:p>
            <a:pPr algn="just">
              <a:lnSpc>
                <a:spcPct val="150000"/>
              </a:lnSpc>
            </a:pPr>
            <a:r>
              <a:rPr lang="en-US" altLang="zh-CN" sz="2800" b="1" dirty="0">
                <a:solidFill>
                  <a:srgbClr val="333333"/>
                </a:solidFill>
                <a:latin typeface="+mn-ea"/>
                <a:ea typeface="+mn-ea"/>
              </a:rPr>
              <a:t>2</a:t>
            </a:r>
            <a:r>
              <a:rPr lang="zh-CN" altLang="en-US" sz="2800" b="1" dirty="0">
                <a:solidFill>
                  <a:srgbClr val="333333"/>
                </a:solidFill>
                <a:latin typeface="+mn-ea"/>
                <a:ea typeface="+mn-ea"/>
              </a:rPr>
              <a:t>、考核方式</a:t>
            </a:r>
            <a:endParaRPr lang="en-US" altLang="zh-CN" sz="2800" b="1" dirty="0">
              <a:solidFill>
                <a:srgbClr val="333333"/>
              </a:solidFill>
              <a:latin typeface="+mn-ea"/>
              <a:ea typeface="+mn-ea"/>
            </a:endParaRPr>
          </a:p>
          <a:p>
            <a:pPr algn="just">
              <a:lnSpc>
                <a:spcPct val="150000"/>
              </a:lnSpc>
            </a:pPr>
            <a:r>
              <a:rPr lang="zh-CN" altLang="en-US" dirty="0">
                <a:solidFill>
                  <a:srgbClr val="333333"/>
                </a:solidFill>
                <a:latin typeface="+mn-ea"/>
                <a:ea typeface="+mn-ea"/>
              </a:rPr>
              <a:t>    </a:t>
            </a:r>
            <a:r>
              <a:rPr lang="zh-CN" altLang="en-US" b="1" dirty="0">
                <a:solidFill>
                  <a:srgbClr val="333333"/>
                </a:solidFill>
                <a:latin typeface="+mn-ea"/>
                <a:ea typeface="+mn-ea"/>
              </a:rPr>
              <a:t> </a:t>
            </a:r>
            <a:r>
              <a:rPr lang="zh-CN" altLang="en-US" dirty="0">
                <a:solidFill>
                  <a:srgbClr val="333333"/>
                </a:solidFill>
                <a:latin typeface="+mn-ea"/>
                <a:ea typeface="+mn-ea"/>
              </a:rPr>
              <a:t>个人课堂表现，以及以小组为单位完成的</a:t>
            </a:r>
            <a:r>
              <a:rPr lang="en-US" altLang="zh-CN" b="1" dirty="0">
                <a:solidFill>
                  <a:srgbClr val="333333"/>
                </a:solidFill>
                <a:latin typeface="+mn-ea"/>
                <a:ea typeface="+mn-ea"/>
              </a:rPr>
              <a:t>2</a:t>
            </a:r>
            <a:r>
              <a:rPr lang="zh-CN" altLang="en-US" b="1" dirty="0">
                <a:solidFill>
                  <a:srgbClr val="333333"/>
                </a:solidFill>
                <a:latin typeface="+mn-ea"/>
                <a:ea typeface="+mn-ea"/>
              </a:rPr>
              <a:t>次课后实验</a:t>
            </a:r>
            <a:r>
              <a:rPr lang="zh-CN" altLang="en-US" dirty="0">
                <a:solidFill>
                  <a:srgbClr val="333333"/>
                </a:solidFill>
                <a:latin typeface="+mn-ea"/>
                <a:ea typeface="+mn-ea"/>
              </a:rPr>
              <a:t>，及</a:t>
            </a:r>
            <a:r>
              <a:rPr lang="zh-CN" altLang="en-US" b="1" dirty="0">
                <a:solidFill>
                  <a:srgbClr val="333333"/>
                </a:solidFill>
                <a:latin typeface="+mn-ea"/>
                <a:ea typeface="+mn-ea"/>
              </a:rPr>
              <a:t>一次应用开发实践</a:t>
            </a:r>
            <a:r>
              <a:rPr lang="zh-CN" altLang="en-US" dirty="0">
                <a:solidFill>
                  <a:srgbClr val="333333"/>
                </a:solidFill>
                <a:latin typeface="+mn-ea"/>
                <a:ea typeface="+mn-ea"/>
              </a:rPr>
              <a:t>项目。</a:t>
            </a:r>
            <a:endParaRPr lang="en-US" altLang="zh-CN" dirty="0">
              <a:solidFill>
                <a:srgbClr val="333333"/>
              </a:solidFill>
              <a:latin typeface="+mn-ea"/>
              <a:ea typeface="+mn-ea"/>
            </a:endParaRPr>
          </a:p>
          <a:p>
            <a:pPr algn="just">
              <a:lnSpc>
                <a:spcPct val="150000"/>
              </a:lnSpc>
            </a:pPr>
            <a:r>
              <a:rPr lang="en-US" altLang="zh-CN" sz="2800" b="1" dirty="0">
                <a:solidFill>
                  <a:srgbClr val="333333"/>
                </a:solidFill>
                <a:latin typeface="+mn-ea"/>
                <a:ea typeface="+mn-ea"/>
              </a:rPr>
              <a:t>3</a:t>
            </a:r>
            <a:r>
              <a:rPr lang="zh-CN" altLang="en-US" sz="2800" b="1" dirty="0">
                <a:solidFill>
                  <a:srgbClr val="333333"/>
                </a:solidFill>
                <a:latin typeface="+mn-ea"/>
                <a:ea typeface="+mn-ea"/>
              </a:rPr>
              <a:t>、 考核成绩</a:t>
            </a:r>
            <a:endParaRPr lang="en-US" altLang="zh-CN" sz="2800" b="1" dirty="0">
              <a:solidFill>
                <a:srgbClr val="333333"/>
              </a:solidFill>
              <a:latin typeface="+mn-ea"/>
              <a:ea typeface="+mn-ea"/>
            </a:endParaRPr>
          </a:p>
          <a:p>
            <a:pPr algn="just">
              <a:lnSpc>
                <a:spcPct val="150000"/>
              </a:lnSpc>
            </a:pPr>
            <a:r>
              <a:rPr lang="zh-CN" altLang="en-US" sz="2800" dirty="0">
                <a:solidFill>
                  <a:srgbClr val="333333"/>
                </a:solidFill>
                <a:latin typeface="+mn-ea"/>
                <a:ea typeface="+mn-ea"/>
              </a:rPr>
              <a:t>    </a:t>
            </a:r>
            <a:r>
              <a:rPr lang="zh-CN" altLang="en-US" dirty="0">
                <a:solidFill>
                  <a:srgbClr val="333333"/>
                </a:solidFill>
                <a:latin typeface="+mn-ea"/>
                <a:ea typeface="+mn-ea"/>
              </a:rPr>
              <a:t>课堂表现（</a:t>
            </a:r>
            <a:r>
              <a:rPr lang="en-US" altLang="zh-CN" dirty="0">
                <a:solidFill>
                  <a:srgbClr val="333333"/>
                </a:solidFill>
                <a:latin typeface="+mn-ea"/>
                <a:ea typeface="+mn-ea"/>
              </a:rPr>
              <a:t>40%</a:t>
            </a:r>
            <a:r>
              <a:rPr lang="zh-CN" altLang="en-US" dirty="0">
                <a:solidFill>
                  <a:srgbClr val="333333"/>
                </a:solidFill>
                <a:latin typeface="+mn-ea"/>
                <a:ea typeface="+mn-ea"/>
              </a:rPr>
              <a:t>）</a:t>
            </a:r>
            <a:r>
              <a:rPr lang="en-US" altLang="zh-CN" dirty="0">
                <a:solidFill>
                  <a:srgbClr val="333333"/>
                </a:solidFill>
                <a:latin typeface="+mn-ea"/>
                <a:ea typeface="+mn-ea"/>
              </a:rPr>
              <a:t>+</a:t>
            </a:r>
            <a:r>
              <a:rPr lang="zh-CN" altLang="en-US" dirty="0">
                <a:solidFill>
                  <a:srgbClr val="333333"/>
                </a:solidFill>
                <a:latin typeface="+mn-ea"/>
                <a:ea typeface="+mn-ea"/>
              </a:rPr>
              <a:t>课后实验（</a:t>
            </a:r>
            <a:r>
              <a:rPr lang="en-US" altLang="zh-CN" dirty="0">
                <a:solidFill>
                  <a:srgbClr val="333333"/>
                </a:solidFill>
                <a:latin typeface="+mn-ea"/>
                <a:ea typeface="+mn-ea"/>
              </a:rPr>
              <a:t>20%</a:t>
            </a:r>
            <a:r>
              <a:rPr lang="zh-CN" altLang="en-US" dirty="0">
                <a:solidFill>
                  <a:srgbClr val="333333"/>
                </a:solidFill>
                <a:latin typeface="+mn-ea"/>
                <a:ea typeface="+mn-ea"/>
              </a:rPr>
              <a:t>）</a:t>
            </a:r>
            <a:r>
              <a:rPr lang="en-US" altLang="zh-CN" dirty="0">
                <a:solidFill>
                  <a:srgbClr val="333333"/>
                </a:solidFill>
                <a:latin typeface="+mn-ea"/>
                <a:ea typeface="+mn-ea"/>
              </a:rPr>
              <a:t>+</a:t>
            </a:r>
            <a:r>
              <a:rPr lang="zh-CN" altLang="en-US" dirty="0">
                <a:solidFill>
                  <a:srgbClr val="333333"/>
                </a:solidFill>
                <a:latin typeface="+mn-ea"/>
                <a:ea typeface="+mn-ea"/>
              </a:rPr>
              <a:t>开发实践（</a:t>
            </a:r>
            <a:r>
              <a:rPr lang="en-US" altLang="zh-CN" dirty="0">
                <a:solidFill>
                  <a:srgbClr val="333333"/>
                </a:solidFill>
                <a:latin typeface="+mn-ea"/>
                <a:ea typeface="+mn-ea"/>
              </a:rPr>
              <a:t>40%</a:t>
            </a:r>
            <a:r>
              <a:rPr lang="zh-CN" altLang="en-US" dirty="0">
                <a:solidFill>
                  <a:srgbClr val="333333"/>
                </a:solidFill>
                <a:latin typeface="+mn-ea"/>
                <a:ea typeface="+mn-ea"/>
              </a:rPr>
              <a:t>）</a:t>
            </a:r>
            <a:endParaRPr lang="en-US" altLang="zh-CN" b="1" dirty="0">
              <a:solidFill>
                <a:srgbClr val="333333"/>
              </a:solidFill>
              <a:latin typeface="+mn-ea"/>
              <a:ea typeface="+mn-ea"/>
            </a:endParaRPr>
          </a:p>
        </p:txBody>
      </p:sp>
    </p:spTree>
    <p:extLst>
      <p:ext uri="{BB962C8B-B14F-4D97-AF65-F5344CB8AC3E}">
        <p14:creationId xmlns:p14="http://schemas.microsoft.com/office/powerpoint/2010/main" val="1602808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8526"/>
            <a:ext cx="9013371" cy="792162"/>
          </a:xfrm>
        </p:spPr>
        <p:txBody>
          <a:bodyPr/>
          <a:lstStyle/>
          <a:p>
            <a:r>
              <a:rPr lang="zh-CN" altLang="en-US" dirty="0">
                <a:latin typeface="+mn-ea"/>
              </a:rPr>
              <a:t>二、课程要求及考核</a:t>
            </a:r>
            <a:endParaRPr lang="zh-CN" altLang="en-US" dirty="0"/>
          </a:p>
        </p:txBody>
      </p:sp>
      <p:sp>
        <p:nvSpPr>
          <p:cNvPr id="2" name="TextBox 1">
            <a:extLst>
              <a:ext uri="{FF2B5EF4-FFF2-40B4-BE49-F238E27FC236}">
                <a16:creationId xmlns:a16="http://schemas.microsoft.com/office/drawing/2014/main" id="{631AADB6-C88A-D817-4683-FC087E4E240F}"/>
              </a:ext>
            </a:extLst>
          </p:cNvPr>
          <p:cNvSpPr txBox="1"/>
          <p:nvPr/>
        </p:nvSpPr>
        <p:spPr>
          <a:xfrm>
            <a:off x="317665" y="1066204"/>
            <a:ext cx="8508670" cy="1077218"/>
          </a:xfrm>
          <a:prstGeom prst="rect">
            <a:avLst/>
          </a:prstGeom>
          <a:noFill/>
        </p:spPr>
        <p:txBody>
          <a:bodyPr wrap="square" rtlCol="0">
            <a:spAutoFit/>
          </a:bodyPr>
          <a:lstStyle/>
          <a:p>
            <a:pPr algn="just"/>
            <a:r>
              <a:rPr lang="en-US" altLang="zh-CN" sz="2800" b="1" dirty="0">
                <a:solidFill>
                  <a:srgbClr val="333333"/>
                </a:solidFill>
                <a:latin typeface="+mn-ea"/>
                <a:ea typeface="+mn-ea"/>
              </a:rPr>
              <a:t>4</a:t>
            </a:r>
            <a:r>
              <a:rPr lang="zh-CN" altLang="en-US" sz="2800" b="1" dirty="0">
                <a:solidFill>
                  <a:srgbClr val="333333"/>
                </a:solidFill>
                <a:latin typeface="+mn-ea"/>
                <a:ea typeface="+mn-ea"/>
              </a:rPr>
              <a:t>、作业提交</a:t>
            </a:r>
            <a:endParaRPr lang="en-US" altLang="zh-CN" sz="2800" b="1" dirty="0">
              <a:solidFill>
                <a:srgbClr val="333333"/>
              </a:solidFill>
              <a:latin typeface="+mn-ea"/>
              <a:ea typeface="+mn-ea"/>
            </a:endParaRPr>
          </a:p>
          <a:p>
            <a:pPr algn="just"/>
            <a:r>
              <a:rPr lang="zh-CN" altLang="en-US" dirty="0">
                <a:solidFill>
                  <a:srgbClr val="333333"/>
                </a:solidFill>
                <a:latin typeface="+mn-ea"/>
                <a:ea typeface="+mn-ea"/>
              </a:rPr>
              <a:t>      课程作业提交至</a:t>
            </a:r>
            <a:r>
              <a:rPr lang="en-US" altLang="zh-CN" dirty="0">
                <a:solidFill>
                  <a:srgbClr val="333333"/>
                </a:solidFill>
                <a:latin typeface="+mn-ea"/>
                <a:ea typeface="+mn-ea"/>
              </a:rPr>
              <a:t>《</a:t>
            </a:r>
            <a:r>
              <a:rPr lang="zh-CN" altLang="en-US" dirty="0">
                <a:solidFill>
                  <a:srgbClr val="333333"/>
                </a:solidFill>
                <a:latin typeface="+mn-ea"/>
                <a:ea typeface="+mn-ea"/>
              </a:rPr>
              <a:t>开源</a:t>
            </a:r>
            <a:r>
              <a:rPr lang="en-US" altLang="zh-CN" dirty="0">
                <a:solidFill>
                  <a:srgbClr val="333333"/>
                </a:solidFill>
                <a:latin typeface="+mn-ea"/>
                <a:ea typeface="+mn-ea"/>
              </a:rPr>
              <a:t>GIS 》</a:t>
            </a:r>
            <a:r>
              <a:rPr lang="zh-CN" altLang="en-US" dirty="0">
                <a:solidFill>
                  <a:srgbClr val="333333"/>
                </a:solidFill>
                <a:latin typeface="+mn-ea"/>
                <a:ea typeface="+mn-ea"/>
              </a:rPr>
              <a:t>课程托管的</a:t>
            </a:r>
            <a:r>
              <a:rPr lang="en-US" altLang="zh-CN" dirty="0" err="1">
                <a:solidFill>
                  <a:srgbClr val="333333"/>
                </a:solidFill>
                <a:latin typeface="+mn-ea"/>
                <a:ea typeface="+mn-ea"/>
              </a:rPr>
              <a:t>Github</a:t>
            </a:r>
            <a:r>
              <a:rPr lang="zh-CN" altLang="en-US" dirty="0">
                <a:solidFill>
                  <a:srgbClr val="333333"/>
                </a:solidFill>
                <a:latin typeface="+mn-ea"/>
                <a:ea typeface="+mn-ea"/>
              </a:rPr>
              <a:t>平台</a:t>
            </a:r>
            <a:endParaRPr lang="en-US" altLang="zh-CN" dirty="0">
              <a:solidFill>
                <a:srgbClr val="333333"/>
              </a:solidFill>
              <a:latin typeface="+mn-ea"/>
              <a:ea typeface="+mn-ea"/>
            </a:endParaRPr>
          </a:p>
        </p:txBody>
      </p:sp>
      <p:pic>
        <p:nvPicPr>
          <p:cNvPr id="6" name="Picture 5" descr="Graphical user interface, text, website&#10;&#10;Description automatically generated">
            <a:extLst>
              <a:ext uri="{FF2B5EF4-FFF2-40B4-BE49-F238E27FC236}">
                <a16:creationId xmlns:a16="http://schemas.microsoft.com/office/drawing/2014/main" id="{9183A3DA-EFC1-4E1A-414F-651FFAB091D0}"/>
              </a:ext>
            </a:extLst>
          </p:cNvPr>
          <p:cNvPicPr>
            <a:picLocks noChangeAspect="1"/>
          </p:cNvPicPr>
          <p:nvPr/>
        </p:nvPicPr>
        <p:blipFill>
          <a:blip r:embed="rId3"/>
          <a:stretch>
            <a:fillRect/>
          </a:stretch>
        </p:blipFill>
        <p:spPr>
          <a:xfrm>
            <a:off x="654069" y="2238998"/>
            <a:ext cx="7705231" cy="3710339"/>
          </a:xfrm>
          <a:prstGeom prst="rect">
            <a:avLst/>
          </a:prstGeom>
        </p:spPr>
      </p:pic>
      <p:sp>
        <p:nvSpPr>
          <p:cNvPr id="7" name="TextBox 6">
            <a:extLst>
              <a:ext uri="{FF2B5EF4-FFF2-40B4-BE49-F238E27FC236}">
                <a16:creationId xmlns:a16="http://schemas.microsoft.com/office/drawing/2014/main" id="{62959DC6-89B8-A589-6622-E3331C39FC3C}"/>
              </a:ext>
            </a:extLst>
          </p:cNvPr>
          <p:cNvSpPr txBox="1"/>
          <p:nvPr/>
        </p:nvSpPr>
        <p:spPr>
          <a:xfrm>
            <a:off x="511383" y="6117336"/>
            <a:ext cx="8121234" cy="369332"/>
          </a:xfrm>
          <a:prstGeom prst="rect">
            <a:avLst/>
          </a:prstGeom>
          <a:noFill/>
        </p:spPr>
        <p:txBody>
          <a:bodyPr wrap="square" rtlCol="0">
            <a:spAutoFit/>
          </a:bodyPr>
          <a:lstStyle/>
          <a:p>
            <a:pPr algn="just"/>
            <a:r>
              <a:rPr lang="en-US" altLang="zh-CN" sz="1800" dirty="0">
                <a:solidFill>
                  <a:schemeClr val="bg2"/>
                </a:solidFill>
              </a:rPr>
              <a:t>《</a:t>
            </a:r>
            <a:r>
              <a:rPr lang="en-CN" sz="1800" dirty="0">
                <a:solidFill>
                  <a:schemeClr val="bg2"/>
                </a:solidFill>
              </a:rPr>
              <a:t> 开源GIS </a:t>
            </a:r>
            <a:r>
              <a:rPr lang="en-US" altLang="zh-CN" sz="1800" dirty="0">
                <a:solidFill>
                  <a:schemeClr val="bg2"/>
                </a:solidFill>
              </a:rPr>
              <a:t>》</a:t>
            </a:r>
            <a:r>
              <a:rPr lang="en-CN" sz="1800" dirty="0">
                <a:solidFill>
                  <a:schemeClr val="bg2"/>
                </a:solidFill>
              </a:rPr>
              <a:t>课程链接</a:t>
            </a:r>
            <a:r>
              <a:rPr lang="zh-CN" altLang="en-US" sz="1800" dirty="0">
                <a:solidFill>
                  <a:schemeClr val="bg2"/>
                </a:solidFill>
              </a:rPr>
              <a:t>：</a:t>
            </a:r>
            <a:r>
              <a:rPr lang="en-US" altLang="zh-CN" sz="1800" dirty="0">
                <a:solidFill>
                  <a:schemeClr val="bg2"/>
                </a:solidFill>
              </a:rPr>
              <a:t> </a:t>
            </a:r>
            <a:r>
              <a:rPr lang="en-US" altLang="zh-CN" sz="1800" dirty="0">
                <a:solidFill>
                  <a:schemeClr val="bg2"/>
                </a:solidFill>
                <a:hlinkClick r:id="rId4"/>
              </a:rPr>
              <a:t>https://github.com/xinluo2018/Open-source-GIS-Course</a:t>
            </a:r>
            <a:r>
              <a:rPr lang="zh-CN" altLang="en-US" sz="1800" dirty="0">
                <a:solidFill>
                  <a:schemeClr val="bg2"/>
                </a:solidFill>
              </a:rPr>
              <a:t> </a:t>
            </a:r>
            <a:endParaRPr lang="en-CN" sz="1800" dirty="0">
              <a:solidFill>
                <a:schemeClr val="bg2"/>
              </a:solidFill>
            </a:endParaRPr>
          </a:p>
        </p:txBody>
      </p:sp>
    </p:spTree>
    <p:extLst>
      <p:ext uri="{BB962C8B-B14F-4D97-AF65-F5344CB8AC3E}">
        <p14:creationId xmlns:p14="http://schemas.microsoft.com/office/powerpoint/2010/main" val="574429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89c55888ab0cbd7322514a7fc9bd945c0e60"/>
</p:tagLst>
</file>

<file path=ppt/theme/theme1.xml><?xml version="1.0" encoding="utf-8"?>
<a:theme xmlns:a="http://schemas.openxmlformats.org/drawingml/2006/main" name="2_Global">
  <a:themeElements>
    <a:clrScheme name="自定义 33">
      <a:dk1>
        <a:sysClr val="windowText" lastClr="000000"/>
      </a:dk1>
      <a:lt1>
        <a:sysClr val="window" lastClr="FFFFFF"/>
      </a:lt1>
      <a:dk2>
        <a:srgbClr val="0000CC"/>
      </a:dk2>
      <a:lt2>
        <a:srgbClr val="EEECE1"/>
      </a:lt2>
      <a:accent1>
        <a:srgbClr val="0000CC"/>
      </a:accent1>
      <a:accent2>
        <a:srgbClr val="C00000"/>
      </a:accent2>
      <a:accent3>
        <a:srgbClr val="FF0000"/>
      </a:accent3>
      <a:accent4>
        <a:srgbClr val="FFFF00"/>
      </a:accent4>
      <a:accent5>
        <a:srgbClr val="0000CC"/>
      </a:accent5>
      <a:accent6>
        <a:srgbClr val="CAEAFA"/>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85000"/>
            <a:lumOff val="15000"/>
          </a:schemeClr>
        </a:solidFill>
      </a:spPr>
      <a:bodyPr wrap="square" lIns="0" rtlCol="0" anchor="ctr">
        <a:noAutofit/>
      </a:bodyPr>
      <a:lstStyle>
        <a:defPPr algn="l">
          <a:defRPr b="1" dirty="0" smtClean="0">
            <a:solidFill>
              <a:srgbClr val="FF0000"/>
            </a:solidFill>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
      <a:clrScheme name="Global 9">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7897B4"/>
        </a:folHlink>
      </a:clrScheme>
      <a:clrMap bg1="lt1" tx1="dk1" bg2="lt2" tx2="dk2" accent1="accent1" accent2="accent2" accent3="accent3" accent4="accent4" accent5="accent5" accent6="accent6" hlink="hlink" folHlink="folHlink"/>
    </a:extraClrScheme>
    <a:extraClrScheme>
      <a:clrScheme name="Global 10">
        <a:dk1>
          <a:srgbClr val="0000FF"/>
        </a:dk1>
        <a:lt1>
          <a:srgbClr val="336699"/>
        </a:lt1>
        <a:dk2>
          <a:srgbClr val="FFFFCC"/>
        </a:dk2>
        <a:lt2>
          <a:srgbClr val="1B3753"/>
        </a:lt2>
        <a:accent1>
          <a:srgbClr val="BA8E46"/>
        </a:accent1>
        <a:accent2>
          <a:srgbClr val="46C0AF"/>
        </a:accent2>
        <a:accent3>
          <a:srgbClr val="ADB8CA"/>
        </a:accent3>
        <a:accent4>
          <a:srgbClr val="0000DA"/>
        </a:accent4>
        <a:accent5>
          <a:srgbClr val="D9C6B0"/>
        </a:accent5>
        <a:accent6>
          <a:srgbClr val="3FAE9E"/>
        </a:accent6>
        <a:hlink>
          <a:srgbClr val="E6D490"/>
        </a:hlink>
        <a:folHlink>
          <a:srgbClr val="E1B977"/>
        </a:folHlink>
      </a:clrScheme>
      <a:clrMap bg1="lt1" tx1="dk1" bg2="lt2" tx2="dk2" accent1="accent1" accent2="accent2" accent3="accent3" accent4="accent4" accent5="accent5" accent6="accent6" hlink="hlink" folHlink="folHlink"/>
    </a:extraClrScheme>
    <a:extraClrScheme>
      <a:clrScheme name="Global 11">
        <a:dk1>
          <a:srgbClr val="1B3753"/>
        </a:dk1>
        <a:lt1>
          <a:srgbClr val="FFFFFF"/>
        </a:lt1>
        <a:dk2>
          <a:srgbClr val="336699"/>
        </a:dk2>
        <a:lt2>
          <a:srgbClr val="FFFFCC"/>
        </a:lt2>
        <a:accent1>
          <a:srgbClr val="BA8E46"/>
        </a:accent1>
        <a:accent2>
          <a:srgbClr val="46C0AF"/>
        </a:accent2>
        <a:accent3>
          <a:srgbClr val="ADB8CA"/>
        </a:accent3>
        <a:accent4>
          <a:srgbClr val="DADADA"/>
        </a:accent4>
        <a:accent5>
          <a:srgbClr val="D9C6B0"/>
        </a:accent5>
        <a:accent6>
          <a:srgbClr val="3FAE9E"/>
        </a:accent6>
        <a:hlink>
          <a:srgbClr val="E6D490"/>
        </a:hlink>
        <a:folHlink>
          <a:srgbClr val="E1B977"/>
        </a:folHlink>
      </a:clrScheme>
      <a:clrMap bg1="dk2" tx1="lt1" bg2="dk1" tx2="lt2" accent1="accent1" accent2="accent2" accent3="accent3" accent4="accent4" accent5="accent5" accent6="accent6" hlink="hlink" folHlink="folHlink"/>
    </a:extraClrScheme>
    <a:extraClrScheme>
      <a:clrScheme name="Global 12">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D0EB6B"/>
        </a:hlink>
        <a:folHlink>
          <a:srgbClr val="7897B4"/>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pyright (c) 2007-2010 NordriDesign™ _light">
  <a:themeElements>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fontScheme name="1_Copyright (c) 2007-2010 NordriDesign™ _ligh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2"/>
            </a:solidFill>
            <a:effectLst/>
            <a:latin typeface="Arial" panose="020B0604020202020204" pitchFamily="34" charset="0"/>
            <a:ea typeface="黑体" panose="02010609060101010101" pitchFamily="2" charset="-122"/>
          </a:defRPr>
        </a:defPPr>
      </a:lstStyle>
    </a:lnDef>
  </a:objectDefaults>
  <a:extraClrSchemeLst>
    <a:extraClrScheme>
      <a:clrScheme name="1_Copyright (c) 2007-2010 NordriDesign™ _light 1">
        <a:dk1>
          <a:srgbClr val="000000"/>
        </a:dk1>
        <a:lt1>
          <a:srgbClr val="FFFFFF"/>
        </a:lt1>
        <a:dk2>
          <a:srgbClr val="FFFFFF"/>
        </a:dk2>
        <a:lt2>
          <a:srgbClr val="B2B2B2"/>
        </a:lt2>
        <a:accent1>
          <a:srgbClr val="43A1FF"/>
        </a:accent1>
        <a:accent2>
          <a:srgbClr val="00246C"/>
        </a:accent2>
        <a:accent3>
          <a:srgbClr val="FFFFFF"/>
        </a:accent3>
        <a:accent4>
          <a:srgbClr val="000000"/>
        </a:accent4>
        <a:accent5>
          <a:srgbClr val="B0CDFF"/>
        </a:accent5>
        <a:accent6>
          <a:srgbClr val="002061"/>
        </a:accent6>
        <a:hlink>
          <a:srgbClr val="FEA23C"/>
        </a:hlink>
        <a:folHlink>
          <a:srgbClr val="FFFF5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103790</TotalTime>
  <Words>1885</Words>
  <Application>Microsoft Macintosh PowerPoint</Application>
  <PresentationFormat>On-screen Show (4:3)</PresentationFormat>
  <Paragraphs>132</Paragraphs>
  <Slides>26</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-apple-system</vt:lpstr>
      <vt:lpstr>微软雅黑</vt:lpstr>
      <vt:lpstr>黑体</vt:lpstr>
      <vt:lpstr>var(--pfe-theme--font-family,"Red Hat Text","RedHatText","Overpass",Overpass,Arial,sans-serif)</vt:lpstr>
      <vt:lpstr>Arial</vt:lpstr>
      <vt:lpstr>Calibri</vt:lpstr>
      <vt:lpstr>Times New Roman</vt:lpstr>
      <vt:lpstr>Wingdings</vt:lpstr>
      <vt:lpstr>2_Global</vt:lpstr>
      <vt:lpstr>1_Copyright (c) 2007-2010 NordriDesign™ _light</vt:lpstr>
      <vt:lpstr>PowerPoint Presentation</vt:lpstr>
      <vt:lpstr>PowerPoint Presentation</vt:lpstr>
      <vt:lpstr>一、课程简介</vt:lpstr>
      <vt:lpstr>一、课程简介</vt:lpstr>
      <vt:lpstr>一、课程简介</vt:lpstr>
      <vt:lpstr>一、课程简介</vt:lpstr>
      <vt:lpstr>一、课程简介</vt:lpstr>
      <vt:lpstr>二、课程要求及考核</vt:lpstr>
      <vt:lpstr>二、课程要求及考核</vt:lpstr>
      <vt:lpstr>PowerPoint Presentation</vt:lpstr>
      <vt:lpstr>PowerPoint Presentation</vt:lpstr>
      <vt:lpstr>PowerPoint Presentation</vt:lpstr>
      <vt:lpstr>一. 开源软件概念及发展史</vt:lpstr>
      <vt:lpstr>一. 开源软件概念及发展史</vt:lpstr>
      <vt:lpstr>一. 开源软件概念及发展史</vt:lpstr>
      <vt:lpstr>一. 开源软件概念及发展史</vt:lpstr>
      <vt:lpstr>PowerPoint Presentation</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lpstr>二. 开源GIS软件发展史及现状</vt:lpstr>
    </vt:vector>
  </TitlesOfParts>
  <Company>tongji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lsb</dc:creator>
  <cp:lastModifiedBy>Xin Luo</cp:lastModifiedBy>
  <cp:revision>12985</cp:revision>
  <dcterms:created xsi:type="dcterms:W3CDTF">2004-07-09T11:40:27Z</dcterms:created>
  <dcterms:modified xsi:type="dcterms:W3CDTF">2023-08-27T02:35:19Z</dcterms:modified>
</cp:coreProperties>
</file>